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4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5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officeDocument/2006/relationships/officeDocument" Target="ppt/presentation.xml" Id="rId1" /><Relationship Type="http://schemas.microsoft.com/office/2020/02/relationships/classificationlabels" Target="docMetadata/LabelInfo.xml" Id="rId6" /><Relationship Type="http://schemas.openxmlformats.org/officeDocument/2006/relationships/custom-properties" Target="docProps/custom.xml" Id="rId5" /><Relationship Type="http://schemas.openxmlformats.org/officeDocument/2006/relationships/extended-properties" Target="docProps/app.xml" Id="rId4" /></Relationships>
</file>

<file path=ppt/presentation.xml><?xml version="1.0" encoding="utf-8"?>
<p:presentation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4"/>
  </p:sldMasterIdLst>
  <p:notesMasterIdLst>
    <p:notesMasterId r:id="rId17"/>
  </p:notesMasterIdLst>
  <p:handoutMasterIdLst>
    <p:handoutMasterId r:id="rId18"/>
  </p:handoutMasterIdLst>
  <p:sldIdLst>
    <p:sldId id="3195" r:id="rId5"/>
    <p:sldId id="3106" r:id="rId6"/>
    <p:sldId id="3143" r:id="rId7"/>
    <p:sldId id="3100" r:id="rId8"/>
    <p:sldId id="462" r:id="rId9"/>
    <p:sldId id="3194" r:id="rId10"/>
    <p:sldId id="2198" r:id="rId11"/>
    <p:sldId id="3189" r:id="rId12"/>
    <p:sldId id="3190" r:id="rId13"/>
    <p:sldId id="3191" r:id="rId14"/>
    <p:sldId id="3161" r:id="rId15"/>
    <p:sldId id="220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B0C8"/>
    <a:srgbClr val="C9D1E1"/>
    <a:srgbClr val="A3B1CD"/>
    <a:srgbClr val="6179A8"/>
    <a:srgbClr val="A4A4C0"/>
    <a:srgbClr val="B8D3D2"/>
    <a:srgbClr val="A9CFAB"/>
    <a:srgbClr val="8EC090"/>
    <a:srgbClr val="D3E3B7"/>
    <a:srgbClr val="5458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41" autoAdjust="0"/>
    <p:restoredTop sz="96242" autoAdjust="0"/>
  </p:normalViewPr>
  <p:slideViewPr>
    <p:cSldViewPr snapToGrid="0" showGuides="1">
      <p:cViewPr varScale="1">
        <p:scale>
          <a:sx n="107" d="100"/>
          <a:sy n="107" d="100"/>
        </p:scale>
        <p:origin x="74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40" d="100"/>
          <a:sy n="40" d="100"/>
        </p:scale>
        <p:origin x="293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neider-White, Whitney Q." userId="dfa0b386-4122-486f-bfe5-4e446d9aa526" providerId="ADAL" clId="{1F2E708E-CEFC-4790-A0C9-59A1182B4F63}"/>
    <pc:docChg chg="undo custSel addSld delSld modSld">
      <pc:chgData name="Schneider-White, Whitney Q." userId="dfa0b386-4122-486f-bfe5-4e446d9aa526" providerId="ADAL" clId="{1F2E708E-CEFC-4790-A0C9-59A1182B4F63}" dt="2023-04-04T20:59:54.883" v="187" actId="208"/>
      <pc:docMkLst>
        <pc:docMk/>
      </pc:docMkLst>
      <pc:sldChg chg="del">
        <pc:chgData name="Schneider-White, Whitney Q." userId="dfa0b386-4122-486f-bfe5-4e446d9aa526" providerId="ADAL" clId="{1F2E708E-CEFC-4790-A0C9-59A1182B4F63}" dt="2023-04-04T20:56:51.174" v="177" actId="47"/>
        <pc:sldMkLst>
          <pc:docMk/>
          <pc:sldMk cId="595308210" sldId="355"/>
        </pc:sldMkLst>
      </pc:sldChg>
      <pc:sldChg chg="addSp delSp modSp new mod">
        <pc:chgData name="Schneider-White, Whitney Q." userId="dfa0b386-4122-486f-bfe5-4e446d9aa526" providerId="ADAL" clId="{1F2E708E-CEFC-4790-A0C9-59A1182B4F63}" dt="2023-04-04T20:59:54.883" v="187" actId="208"/>
        <pc:sldMkLst>
          <pc:docMk/>
          <pc:sldMk cId="2287317105" sldId="3106"/>
        </pc:sldMkLst>
        <pc:spChg chg="del">
          <ac:chgData name="Schneider-White, Whitney Q." userId="dfa0b386-4122-486f-bfe5-4e446d9aa526" providerId="ADAL" clId="{1F2E708E-CEFC-4790-A0C9-59A1182B4F63}" dt="2023-04-04T20:45:46.052" v="47" actId="478"/>
          <ac:spMkLst>
            <pc:docMk/>
            <pc:sldMk cId="2287317105" sldId="3106"/>
            <ac:spMk id="2" creationId="{E5230956-054C-2E36-D3AD-DB4716B335FD}"/>
          </ac:spMkLst>
        </pc:spChg>
        <pc:spChg chg="mod">
          <ac:chgData name="Schneider-White, Whitney Q." userId="dfa0b386-4122-486f-bfe5-4e446d9aa526" providerId="ADAL" clId="{1F2E708E-CEFC-4790-A0C9-59A1182B4F63}" dt="2023-04-04T20:45:03.044" v="41" actId="20577"/>
          <ac:spMkLst>
            <pc:docMk/>
            <pc:sldMk cId="2287317105" sldId="3106"/>
            <ac:spMk id="3" creationId="{D3F9F41E-83AE-F31A-1A09-7F91CBB10995}"/>
          </ac:spMkLst>
        </pc:spChg>
        <pc:spChg chg="mod">
          <ac:chgData name="Schneider-White, Whitney Q." userId="dfa0b386-4122-486f-bfe5-4e446d9aa526" providerId="ADAL" clId="{1F2E708E-CEFC-4790-A0C9-59A1182B4F63}" dt="2023-04-04T20:59:52.076" v="186" actId="208"/>
          <ac:spMkLst>
            <pc:docMk/>
            <pc:sldMk cId="2287317105" sldId="3106"/>
            <ac:spMk id="6" creationId="{469A5004-310D-34DB-36EB-8FCD9132215A}"/>
          </ac:spMkLst>
        </pc:spChg>
        <pc:spChg chg="add mod">
          <ac:chgData name="Schneider-White, Whitney Q." userId="dfa0b386-4122-486f-bfe5-4e446d9aa526" providerId="ADAL" clId="{1F2E708E-CEFC-4790-A0C9-59A1182B4F63}" dt="2023-04-04T20:46:36.455" v="64" actId="207"/>
          <ac:spMkLst>
            <pc:docMk/>
            <pc:sldMk cId="2287317105" sldId="3106"/>
            <ac:spMk id="10" creationId="{A9174B3B-D34C-E2B9-2EE5-62E012C131D8}"/>
          </ac:spMkLst>
        </pc:spChg>
        <pc:grpChg chg="add mod">
          <ac:chgData name="Schneider-White, Whitney Q." userId="dfa0b386-4122-486f-bfe5-4e446d9aa526" providerId="ADAL" clId="{1F2E708E-CEFC-4790-A0C9-59A1182B4F63}" dt="2023-04-04T20:45:58.211" v="49" actId="1076"/>
          <ac:grpSpMkLst>
            <pc:docMk/>
            <pc:sldMk cId="2287317105" sldId="3106"/>
            <ac:grpSpMk id="5" creationId="{F8584716-772A-4CCA-1062-E197EBEFED50}"/>
          </ac:grpSpMkLst>
        </pc:grpChg>
        <pc:picChg chg="add mod">
          <ac:chgData name="Schneider-White, Whitney Q." userId="dfa0b386-4122-486f-bfe5-4e446d9aa526" providerId="ADAL" clId="{1F2E708E-CEFC-4790-A0C9-59A1182B4F63}" dt="2023-04-04T20:59:54.883" v="187" actId="208"/>
          <ac:picMkLst>
            <pc:docMk/>
            <pc:sldMk cId="2287317105" sldId="3106"/>
            <ac:picMk id="4" creationId="{EF740C0D-B08E-05AC-B393-CE2323D9BC50}"/>
          </ac:picMkLst>
        </pc:picChg>
        <pc:picChg chg="mod">
          <ac:chgData name="Schneider-White, Whitney Q." userId="dfa0b386-4122-486f-bfe5-4e446d9aa526" providerId="ADAL" clId="{1F2E708E-CEFC-4790-A0C9-59A1182B4F63}" dt="2023-04-04T20:59:52.076" v="186" actId="208"/>
          <ac:picMkLst>
            <pc:docMk/>
            <pc:sldMk cId="2287317105" sldId="3106"/>
            <ac:picMk id="7" creationId="{3B836032-A995-6158-27A5-AA971F02F8C3}"/>
          </ac:picMkLst>
        </pc:picChg>
        <pc:picChg chg="mod">
          <ac:chgData name="Schneider-White, Whitney Q." userId="dfa0b386-4122-486f-bfe5-4e446d9aa526" providerId="ADAL" clId="{1F2E708E-CEFC-4790-A0C9-59A1182B4F63}" dt="2023-04-04T20:59:52.076" v="186" actId="208"/>
          <ac:picMkLst>
            <pc:docMk/>
            <pc:sldMk cId="2287317105" sldId="3106"/>
            <ac:picMk id="8" creationId="{A3EF488F-D0BD-50D9-CA7D-62CCAF409ED8}"/>
          </ac:picMkLst>
        </pc:picChg>
        <pc:picChg chg="mod">
          <ac:chgData name="Schneider-White, Whitney Q." userId="dfa0b386-4122-486f-bfe5-4e446d9aa526" providerId="ADAL" clId="{1F2E708E-CEFC-4790-A0C9-59A1182B4F63}" dt="2023-04-04T20:59:52.076" v="186" actId="208"/>
          <ac:picMkLst>
            <pc:docMk/>
            <pc:sldMk cId="2287317105" sldId="3106"/>
            <ac:picMk id="9" creationId="{6021F334-BD6E-756C-37FE-27F30DE47A75}"/>
          </ac:picMkLst>
        </pc:picChg>
      </pc:sldChg>
      <pc:sldChg chg="addSp delSp modSp new mod modClrScheme chgLayout">
        <pc:chgData name="Schneider-White, Whitney Q." userId="dfa0b386-4122-486f-bfe5-4e446d9aa526" providerId="ADAL" clId="{1F2E708E-CEFC-4790-A0C9-59A1182B4F63}" dt="2023-04-04T20:59:26.960" v="185" actId="1076"/>
        <pc:sldMkLst>
          <pc:docMk/>
          <pc:sldMk cId="268380675" sldId="3107"/>
        </pc:sldMkLst>
        <pc:spChg chg="del mod ord">
          <ac:chgData name="Schneider-White, Whitney Q." userId="dfa0b386-4122-486f-bfe5-4e446d9aa526" providerId="ADAL" clId="{1F2E708E-CEFC-4790-A0C9-59A1182B4F63}" dt="2023-04-04T20:46:59.013" v="66" actId="700"/>
          <ac:spMkLst>
            <pc:docMk/>
            <pc:sldMk cId="268380675" sldId="3107"/>
            <ac:spMk id="2" creationId="{0C566FDA-813C-34AE-0E33-0ABD43DEB21D}"/>
          </ac:spMkLst>
        </pc:spChg>
        <pc:spChg chg="del">
          <ac:chgData name="Schneider-White, Whitney Q." userId="dfa0b386-4122-486f-bfe5-4e446d9aa526" providerId="ADAL" clId="{1F2E708E-CEFC-4790-A0C9-59A1182B4F63}" dt="2023-04-04T20:46:59.013" v="66" actId="700"/>
          <ac:spMkLst>
            <pc:docMk/>
            <pc:sldMk cId="268380675" sldId="3107"/>
            <ac:spMk id="3" creationId="{A6C64195-93CA-734D-335F-8266AE0E0C3E}"/>
          </ac:spMkLst>
        </pc:spChg>
        <pc:spChg chg="add mod ord">
          <ac:chgData name="Schneider-White, Whitney Q." userId="dfa0b386-4122-486f-bfe5-4e446d9aa526" providerId="ADAL" clId="{1F2E708E-CEFC-4790-A0C9-59A1182B4F63}" dt="2023-04-04T20:47:17.018" v="115" actId="20577"/>
          <ac:spMkLst>
            <pc:docMk/>
            <pc:sldMk cId="268380675" sldId="3107"/>
            <ac:spMk id="4" creationId="{33352617-642F-87A1-7977-000F1278C221}"/>
          </ac:spMkLst>
        </pc:spChg>
        <pc:spChg chg="add del mod ord">
          <ac:chgData name="Schneider-White, Whitney Q." userId="dfa0b386-4122-486f-bfe5-4e446d9aa526" providerId="ADAL" clId="{1F2E708E-CEFC-4790-A0C9-59A1182B4F63}" dt="2023-04-04T20:48:11.994" v="122" actId="478"/>
          <ac:spMkLst>
            <pc:docMk/>
            <pc:sldMk cId="268380675" sldId="3107"/>
            <ac:spMk id="5" creationId="{20E9F61E-7C80-A471-D3FA-4908B756572E}"/>
          </ac:spMkLst>
        </pc:spChg>
        <pc:spChg chg="add mod">
          <ac:chgData name="Schneider-White, Whitney Q." userId="dfa0b386-4122-486f-bfe5-4e446d9aa526" providerId="ADAL" clId="{1F2E708E-CEFC-4790-A0C9-59A1182B4F63}" dt="2023-04-04T20:49:36.159" v="134" actId="20577"/>
          <ac:spMkLst>
            <pc:docMk/>
            <pc:sldMk cId="268380675" sldId="3107"/>
            <ac:spMk id="12" creationId="{971C6A17-DDCC-52FE-E967-8F464B46EF6F}"/>
          </ac:spMkLst>
        </pc:spChg>
        <pc:grpChg chg="add del mod">
          <ac:chgData name="Schneider-White, Whitney Q." userId="dfa0b386-4122-486f-bfe5-4e446d9aa526" providerId="ADAL" clId="{1F2E708E-CEFC-4790-A0C9-59A1182B4F63}" dt="2023-04-04T20:49:41.034" v="135" actId="165"/>
          <ac:grpSpMkLst>
            <pc:docMk/>
            <pc:sldMk cId="268380675" sldId="3107"/>
            <ac:grpSpMk id="6" creationId="{756EF035-5C07-7A10-EA7A-BE4FC2A169C0}"/>
          </ac:grpSpMkLst>
        </pc:grpChg>
        <pc:picChg chg="del mod topLvl">
          <ac:chgData name="Schneider-White, Whitney Q." userId="dfa0b386-4122-486f-bfe5-4e446d9aa526" providerId="ADAL" clId="{1F2E708E-CEFC-4790-A0C9-59A1182B4F63}" dt="2023-04-04T20:49:45.321" v="136" actId="478"/>
          <ac:picMkLst>
            <pc:docMk/>
            <pc:sldMk cId="268380675" sldId="3107"/>
            <ac:picMk id="7" creationId="{8A61DCF1-52EC-DD20-6627-3C78E67F6F15}"/>
          </ac:picMkLst>
        </pc:picChg>
        <pc:picChg chg="del mod topLvl">
          <ac:chgData name="Schneider-White, Whitney Q." userId="dfa0b386-4122-486f-bfe5-4e446d9aa526" providerId="ADAL" clId="{1F2E708E-CEFC-4790-A0C9-59A1182B4F63}" dt="2023-04-04T20:55:21.498" v="169" actId="478"/>
          <ac:picMkLst>
            <pc:docMk/>
            <pc:sldMk cId="268380675" sldId="3107"/>
            <ac:picMk id="8" creationId="{D3C9C68D-8B9C-C1E6-6033-A0D8A6D66D01}"/>
          </ac:picMkLst>
        </pc:picChg>
        <pc:picChg chg="add mod">
          <ac:chgData name="Schneider-White, Whitney Q." userId="dfa0b386-4122-486f-bfe5-4e446d9aa526" providerId="ADAL" clId="{1F2E708E-CEFC-4790-A0C9-59A1182B4F63}" dt="2023-04-04T20:56:35.333" v="175" actId="1076"/>
          <ac:picMkLst>
            <pc:docMk/>
            <pc:sldMk cId="268380675" sldId="3107"/>
            <ac:picMk id="9" creationId="{530EDCC5-DE3E-B59F-A225-AA80D5296B03}"/>
          </ac:picMkLst>
        </pc:picChg>
        <pc:picChg chg="add mod">
          <ac:chgData name="Schneider-White, Whitney Q." userId="dfa0b386-4122-486f-bfe5-4e446d9aa526" providerId="ADAL" clId="{1F2E708E-CEFC-4790-A0C9-59A1182B4F63}" dt="2023-04-04T20:59:17.804" v="182"/>
          <ac:picMkLst>
            <pc:docMk/>
            <pc:sldMk cId="268380675" sldId="3107"/>
            <ac:picMk id="10" creationId="{D85116F9-8046-5587-3486-54320EBCFF8D}"/>
          </ac:picMkLst>
        </pc:picChg>
        <pc:picChg chg="add mod">
          <ac:chgData name="Schneider-White, Whitney Q." userId="dfa0b386-4122-486f-bfe5-4e446d9aa526" providerId="ADAL" clId="{1F2E708E-CEFC-4790-A0C9-59A1182B4F63}" dt="2023-04-04T20:59:26.960" v="185" actId="1076"/>
          <ac:picMkLst>
            <pc:docMk/>
            <pc:sldMk cId="268380675" sldId="3107"/>
            <ac:picMk id="11" creationId="{A62B54FB-6AEA-9D80-DCCC-36C4499C0BD5}"/>
          </ac:picMkLst>
        </pc:picChg>
        <pc:picChg chg="add del mod ord modCrop">
          <ac:chgData name="Schneider-White, Whitney Q." userId="dfa0b386-4122-486f-bfe5-4e446d9aa526" providerId="ADAL" clId="{1F2E708E-CEFC-4790-A0C9-59A1182B4F63}" dt="2023-04-04T20:54:42.946" v="161" actId="478"/>
          <ac:picMkLst>
            <pc:docMk/>
            <pc:sldMk cId="268380675" sldId="3107"/>
            <ac:picMk id="14" creationId="{A004A0BC-8786-0CE4-344C-41E2847904CF}"/>
          </ac:picMkLst>
        </pc:picChg>
        <pc:picChg chg="add del mod ord modCrop">
          <ac:chgData name="Schneider-White, Whitney Q." userId="dfa0b386-4122-486f-bfe5-4e446d9aa526" providerId="ADAL" clId="{1F2E708E-CEFC-4790-A0C9-59A1182B4F63}" dt="2023-04-04T20:59:06.584" v="180"/>
          <ac:picMkLst>
            <pc:docMk/>
            <pc:sldMk cId="268380675" sldId="3107"/>
            <ac:picMk id="16" creationId="{E8B413FA-3BD9-9B76-D9B2-1CC27ACEAD45}"/>
          </ac:picMkLst>
        </pc:picChg>
        <pc:picChg chg="add del mod">
          <ac:chgData name="Schneider-White, Whitney Q." userId="dfa0b386-4122-486f-bfe5-4e446d9aa526" providerId="ADAL" clId="{1F2E708E-CEFC-4790-A0C9-59A1182B4F63}" dt="2023-04-04T20:50:21.564" v="142"/>
          <ac:picMkLst>
            <pc:docMk/>
            <pc:sldMk cId="268380675" sldId="3107"/>
            <ac:picMk id="1026" creationId="{2C3F0568-C183-B62D-A9EC-859DF0A5C019}"/>
          </ac:picMkLst>
        </pc:picChg>
      </pc:sldChg>
      <pc:sldChg chg="add del">
        <pc:chgData name="Schneider-White, Whitney Q." userId="dfa0b386-4122-486f-bfe5-4e446d9aa526" providerId="ADAL" clId="{1F2E708E-CEFC-4790-A0C9-59A1182B4F63}" dt="2023-04-04T20:45:09.253" v="43"/>
        <pc:sldMkLst>
          <pc:docMk/>
          <pc:sldMk cId="4283645063" sldId="3107"/>
        </pc:sldMkLst>
      </pc:sldChg>
    </pc:docChg>
  </pc:docChgLst>
  <pc:docChgLst>
    <pc:chgData name="Schneider-White, Whitney Q." userId="dfa0b386-4122-486f-bfe5-4e446d9aa526" providerId="ADAL" clId="{4C913AFE-57B5-4F7B-A525-B92012B1D0D0}"/>
    <pc:docChg chg="modSld">
      <pc:chgData name="Schneider-White, Whitney Q." userId="dfa0b386-4122-486f-bfe5-4e446d9aa526" providerId="ADAL" clId="{4C913AFE-57B5-4F7B-A525-B92012B1D0D0}" dt="2023-06-08T15:42:00.604" v="0" actId="20577"/>
      <pc:docMkLst>
        <pc:docMk/>
      </pc:docMkLst>
      <pc:sldChg chg="modSp">
        <pc:chgData name="Schneider-White, Whitney Q." userId="dfa0b386-4122-486f-bfe5-4e446d9aa526" providerId="ADAL" clId="{4C913AFE-57B5-4F7B-A525-B92012B1D0D0}" dt="2023-06-08T15:42:00.604" v="0" actId="20577"/>
        <pc:sldMkLst>
          <pc:docMk/>
          <pc:sldMk cId="1862001911" sldId="583"/>
        </pc:sldMkLst>
        <pc:graphicFrameChg chg="mod">
          <ac:chgData name="Schneider-White, Whitney Q." userId="dfa0b386-4122-486f-bfe5-4e446d9aa526" providerId="ADAL" clId="{4C913AFE-57B5-4F7B-A525-B92012B1D0D0}" dt="2023-06-08T15:42:00.604" v="0" actId="20577"/>
          <ac:graphicFrameMkLst>
            <pc:docMk/>
            <pc:sldMk cId="1862001911" sldId="583"/>
            <ac:graphicFrameMk id="19" creationId="{73230F93-E486-4773-ADD1-258E7F796AA1}"/>
          </ac:graphicFrameMkLst>
        </pc:graphicFrameChg>
      </pc:sldChg>
    </pc:docChg>
  </pc:docChgLst>
  <pc:docChgLst>
    <pc:chgData name="Schneider-White, Whitney Q." userId="dfa0b386-4122-486f-bfe5-4e446d9aa526" providerId="ADAL" clId="{167BC44E-2709-4980-AABB-7A97518A7E8C}"/>
    <pc:docChg chg="undo redo custSel addSld delSld modSld sldOrd modMainMaster">
      <pc:chgData name="Schneider-White, Whitney Q." userId="dfa0b386-4122-486f-bfe5-4e446d9aa526" providerId="ADAL" clId="{167BC44E-2709-4980-AABB-7A97518A7E8C}" dt="2022-06-13T22:29:25.724" v="1674" actId="20577"/>
      <pc:docMkLst>
        <pc:docMk/>
      </pc:docMkLst>
      <pc:sldChg chg="delSp modSp mod">
        <pc:chgData name="Schneider-White, Whitney Q." userId="dfa0b386-4122-486f-bfe5-4e446d9aa526" providerId="ADAL" clId="{167BC44E-2709-4980-AABB-7A97518A7E8C}" dt="2022-06-13T22:29:25.724" v="1674" actId="20577"/>
        <pc:sldMkLst>
          <pc:docMk/>
          <pc:sldMk cId="966433836" sldId="269"/>
        </pc:sldMkLst>
        <pc:spChg chg="mod">
          <ac:chgData name="Schneider-White, Whitney Q." userId="dfa0b386-4122-486f-bfe5-4e446d9aa526" providerId="ADAL" clId="{167BC44E-2709-4980-AABB-7A97518A7E8C}" dt="2022-06-13T21:27:05.176" v="68"/>
          <ac:spMkLst>
            <pc:docMk/>
            <pc:sldMk cId="966433836" sldId="269"/>
            <ac:spMk id="7" creationId="{914E89CB-9FE1-4332-A02A-6AE91F5F4390}"/>
          </ac:spMkLst>
        </pc:spChg>
        <pc:spChg chg="mod">
          <ac:chgData name="Schneider-White, Whitney Q." userId="dfa0b386-4122-486f-bfe5-4e446d9aa526" providerId="ADAL" clId="{167BC44E-2709-4980-AABB-7A97518A7E8C}" dt="2022-06-13T21:27:05.176" v="68"/>
          <ac:spMkLst>
            <pc:docMk/>
            <pc:sldMk cId="966433836" sldId="269"/>
            <ac:spMk id="12" creationId="{B0FE01AF-92FC-4C4B-B082-0BB3BA358641}"/>
          </ac:spMkLst>
        </pc:spChg>
        <pc:spChg chg="mod">
          <ac:chgData name="Schneider-White, Whitney Q." userId="dfa0b386-4122-486f-bfe5-4e446d9aa526" providerId="ADAL" clId="{167BC44E-2709-4980-AABB-7A97518A7E8C}" dt="2022-06-13T21:27:05.176" v="68"/>
          <ac:spMkLst>
            <pc:docMk/>
            <pc:sldMk cId="966433836" sldId="269"/>
            <ac:spMk id="13" creationId="{095AE3C5-BAFA-4CC5-A64D-E8B5B8D35F82}"/>
          </ac:spMkLst>
        </pc:spChg>
        <pc:spChg chg="del mod">
          <ac:chgData name="Schneider-White, Whitney Q." userId="dfa0b386-4122-486f-bfe5-4e446d9aa526" providerId="ADAL" clId="{167BC44E-2709-4980-AABB-7A97518A7E8C}" dt="2022-06-13T21:25:21.947" v="58" actId="478"/>
          <ac:spMkLst>
            <pc:docMk/>
            <pc:sldMk cId="966433836" sldId="269"/>
            <ac:spMk id="14" creationId="{7D655851-DA1C-4775-ABBC-98BFDAA3857F}"/>
          </ac:spMkLst>
        </pc:spChg>
        <pc:spChg chg="mod">
          <ac:chgData name="Schneider-White, Whitney Q." userId="dfa0b386-4122-486f-bfe5-4e446d9aa526" providerId="ADAL" clId="{167BC44E-2709-4980-AABB-7A97518A7E8C}" dt="2022-06-13T22:29:25.724" v="1674" actId="20577"/>
          <ac:spMkLst>
            <pc:docMk/>
            <pc:sldMk cId="966433836" sldId="269"/>
            <ac:spMk id="15" creationId="{50C7532D-F0F8-4922-9467-1C2E79A7E1BF}"/>
          </ac:spMkLst>
        </pc:spChg>
      </pc:sldChg>
      <pc:sldChg chg="addSp delSp modSp mod modClrScheme chgLayout">
        <pc:chgData name="Schneider-White, Whitney Q." userId="dfa0b386-4122-486f-bfe5-4e446d9aa526" providerId="ADAL" clId="{167BC44E-2709-4980-AABB-7A97518A7E8C}" dt="2022-06-13T21:28:15.669" v="204" actId="20577"/>
        <pc:sldMkLst>
          <pc:docMk/>
          <pc:sldMk cId="2837036697" sldId="270"/>
        </pc:sldMkLst>
        <pc:spChg chg="mod ord">
          <ac:chgData name="Schneider-White, Whitney Q." userId="dfa0b386-4122-486f-bfe5-4e446d9aa526" providerId="ADAL" clId="{167BC44E-2709-4980-AABB-7A97518A7E8C}" dt="2022-06-13T21:27:40.233" v="69" actId="700"/>
          <ac:spMkLst>
            <pc:docMk/>
            <pc:sldMk cId="2837036697" sldId="270"/>
            <ac:spMk id="2" creationId="{2E711221-75DE-4336-9DD6-1BC0F040B8CF}"/>
          </ac:spMkLst>
        </pc:spChg>
        <pc:spChg chg="del mod">
          <ac:chgData name="Schneider-White, Whitney Q." userId="dfa0b386-4122-486f-bfe5-4e446d9aa526" providerId="ADAL" clId="{167BC44E-2709-4980-AABB-7A97518A7E8C}" dt="2022-06-13T21:27:40.233" v="69" actId="700"/>
          <ac:spMkLst>
            <pc:docMk/>
            <pc:sldMk cId="2837036697" sldId="270"/>
            <ac:spMk id="3" creationId="{BE304278-98B1-466A-90D6-F4973FF844BC}"/>
          </ac:spMkLst>
        </pc:spChg>
        <pc:spChg chg="del">
          <ac:chgData name="Schneider-White, Whitney Q." userId="dfa0b386-4122-486f-bfe5-4e446d9aa526" providerId="ADAL" clId="{167BC44E-2709-4980-AABB-7A97518A7E8C}" dt="2022-06-13T21:27:05.176" v="68"/>
          <ac:spMkLst>
            <pc:docMk/>
            <pc:sldMk cId="2837036697" sldId="270"/>
            <ac:spMk id="4" creationId="{8B1761C6-680B-40CD-9805-A698E5198709}"/>
          </ac:spMkLst>
        </pc:spChg>
        <pc:spChg chg="del mod ord">
          <ac:chgData name="Schneider-White, Whitney Q." userId="dfa0b386-4122-486f-bfe5-4e446d9aa526" providerId="ADAL" clId="{167BC44E-2709-4980-AABB-7A97518A7E8C}" dt="2022-06-13T21:27:40.233" v="69" actId="700"/>
          <ac:spMkLst>
            <pc:docMk/>
            <pc:sldMk cId="2837036697" sldId="270"/>
            <ac:spMk id="5" creationId="{88B626BE-6483-4682-AC4C-BAC62B52D70A}"/>
          </ac:spMkLst>
        </pc:spChg>
        <pc:spChg chg="add mod ord">
          <ac:chgData name="Schneider-White, Whitney Q." userId="dfa0b386-4122-486f-bfe5-4e446d9aa526" providerId="ADAL" clId="{167BC44E-2709-4980-AABB-7A97518A7E8C}" dt="2022-06-13T21:27:56.259" v="98" actId="20577"/>
          <ac:spMkLst>
            <pc:docMk/>
            <pc:sldMk cId="2837036697" sldId="270"/>
            <ac:spMk id="6" creationId="{3C2E58DE-CF01-49AA-B0D9-55A2D0F29C9D}"/>
          </ac:spMkLst>
        </pc:spChg>
        <pc:spChg chg="add mod ord">
          <ac:chgData name="Schneider-White, Whitney Q." userId="dfa0b386-4122-486f-bfe5-4e446d9aa526" providerId="ADAL" clId="{167BC44E-2709-4980-AABB-7A97518A7E8C}" dt="2022-06-13T21:28:15.669" v="204" actId="20577"/>
          <ac:spMkLst>
            <pc:docMk/>
            <pc:sldMk cId="2837036697" sldId="270"/>
            <ac:spMk id="7" creationId="{8D076358-8F32-4432-BE46-DDA75517C9B9}"/>
          </ac:spMkLst>
        </pc:spChg>
      </pc:sldChg>
      <pc:sldChg chg="addSp delSp modSp new mod modClrScheme chgLayout">
        <pc:chgData name="Schneider-White, Whitney Q." userId="dfa0b386-4122-486f-bfe5-4e446d9aa526" providerId="ADAL" clId="{167BC44E-2709-4980-AABB-7A97518A7E8C}" dt="2022-06-13T21:29:39.775" v="302" actId="108"/>
        <pc:sldMkLst>
          <pc:docMk/>
          <pc:sldMk cId="790634741" sldId="271"/>
        </pc:sldMkLst>
        <pc:spChg chg="del">
          <ac:chgData name="Schneider-White, Whitney Q." userId="dfa0b386-4122-486f-bfe5-4e446d9aa526" providerId="ADAL" clId="{167BC44E-2709-4980-AABB-7A97518A7E8C}" dt="2022-06-13T21:28:53.168" v="207" actId="1032"/>
          <ac:spMkLst>
            <pc:docMk/>
            <pc:sldMk cId="790634741" sldId="271"/>
            <ac:spMk id="2" creationId="{498106BE-266E-4490-ABDE-9E52986A9B23}"/>
          </ac:spMkLst>
        </pc:spChg>
        <pc:spChg chg="mod ord">
          <ac:chgData name="Schneider-White, Whitney Q." userId="dfa0b386-4122-486f-bfe5-4e446d9aa526" providerId="ADAL" clId="{167BC44E-2709-4980-AABB-7A97518A7E8C}" dt="2022-06-13T21:29:39.775" v="302" actId="108"/>
          <ac:spMkLst>
            <pc:docMk/>
            <pc:sldMk cId="790634741" sldId="271"/>
            <ac:spMk id="3" creationId="{252ECAF4-6735-4674-AF2C-311AD12D67C4}"/>
          </ac:spMkLst>
        </pc:spChg>
        <pc:spChg chg="add del mod ord">
          <ac:chgData name="Schneider-White, Whitney Q." userId="dfa0b386-4122-486f-bfe5-4e446d9aa526" providerId="ADAL" clId="{167BC44E-2709-4980-AABB-7A97518A7E8C}" dt="2022-06-13T21:29:31.505" v="301" actId="700"/>
          <ac:spMkLst>
            <pc:docMk/>
            <pc:sldMk cId="790634741" sldId="271"/>
            <ac:spMk id="5" creationId="{CFFCC842-97F9-41B4-8F24-30B56052FE6F}"/>
          </ac:spMkLst>
        </pc:spChg>
        <pc:graphicFrameChg chg="add mod ord modGraphic">
          <ac:chgData name="Schneider-White, Whitney Q." userId="dfa0b386-4122-486f-bfe5-4e446d9aa526" providerId="ADAL" clId="{167BC44E-2709-4980-AABB-7A97518A7E8C}" dt="2022-06-13T21:29:31.505" v="301" actId="700"/>
          <ac:graphicFrameMkLst>
            <pc:docMk/>
            <pc:sldMk cId="790634741" sldId="271"/>
            <ac:graphicFrameMk id="4" creationId="{BC44850B-82C5-4317-BDC0-043D83364E22}"/>
          </ac:graphicFrameMkLst>
        </pc:graphicFrameChg>
      </pc:sldChg>
      <pc:sldChg chg="addSp delSp modSp new mod">
        <pc:chgData name="Schneider-White, Whitney Q." userId="dfa0b386-4122-486f-bfe5-4e446d9aa526" providerId="ADAL" clId="{167BC44E-2709-4980-AABB-7A97518A7E8C}" dt="2022-06-13T21:32:33.207" v="683" actId="20577"/>
        <pc:sldMkLst>
          <pc:docMk/>
          <pc:sldMk cId="3867566905" sldId="272"/>
        </pc:sldMkLst>
        <pc:spChg chg="del">
          <ac:chgData name="Schneider-White, Whitney Q." userId="dfa0b386-4122-486f-bfe5-4e446d9aa526" providerId="ADAL" clId="{167BC44E-2709-4980-AABB-7A97518A7E8C}" dt="2022-06-13T21:30:07.989" v="312" actId="1032"/>
          <ac:spMkLst>
            <pc:docMk/>
            <pc:sldMk cId="3867566905" sldId="272"/>
            <ac:spMk id="2" creationId="{22B60422-BCC8-41B1-999A-9619AD0D0A60}"/>
          </ac:spMkLst>
        </pc:spChg>
        <pc:spChg chg="mod">
          <ac:chgData name="Schneider-White, Whitney Q." userId="dfa0b386-4122-486f-bfe5-4e446d9aa526" providerId="ADAL" clId="{167BC44E-2709-4980-AABB-7A97518A7E8C}" dt="2022-06-13T21:29:54.881" v="311"/>
          <ac:spMkLst>
            <pc:docMk/>
            <pc:sldMk cId="3867566905" sldId="272"/>
            <ac:spMk id="3" creationId="{90C38A55-9877-4877-80BB-A75CF402D0F8}"/>
          </ac:spMkLst>
        </pc:spChg>
        <pc:spChg chg="add mod">
          <ac:chgData name="Schneider-White, Whitney Q." userId="dfa0b386-4122-486f-bfe5-4e446d9aa526" providerId="ADAL" clId="{167BC44E-2709-4980-AABB-7A97518A7E8C}" dt="2022-06-13T21:30:36.492" v="351" actId="1076"/>
          <ac:spMkLst>
            <pc:docMk/>
            <pc:sldMk cId="3867566905" sldId="272"/>
            <ac:spMk id="6" creationId="{36F5D0FE-2835-48D4-886B-CEB6A48EBBAC}"/>
          </ac:spMkLst>
        </pc:spChg>
        <pc:graphicFrameChg chg="add mod modGraphic">
          <ac:chgData name="Schneider-White, Whitney Q." userId="dfa0b386-4122-486f-bfe5-4e446d9aa526" providerId="ADAL" clId="{167BC44E-2709-4980-AABB-7A97518A7E8C}" dt="2022-06-13T21:32:33.207" v="683" actId="20577"/>
          <ac:graphicFrameMkLst>
            <pc:docMk/>
            <pc:sldMk cId="3867566905" sldId="272"/>
            <ac:graphicFrameMk id="4" creationId="{A2204D4F-F642-4045-AF29-659CB97FAE1E}"/>
          </ac:graphicFrameMkLst>
        </pc:graphicFrameChg>
      </pc:sldChg>
      <pc:sldChg chg="addSp delSp modSp new mod">
        <pc:chgData name="Schneider-White, Whitney Q." userId="dfa0b386-4122-486f-bfe5-4e446d9aa526" providerId="ADAL" clId="{167BC44E-2709-4980-AABB-7A97518A7E8C}" dt="2022-06-13T21:40:25.546" v="939" actId="20577"/>
        <pc:sldMkLst>
          <pc:docMk/>
          <pc:sldMk cId="947030866" sldId="273"/>
        </pc:sldMkLst>
        <pc:spChg chg="add del">
          <ac:chgData name="Schneider-White, Whitney Q." userId="dfa0b386-4122-486f-bfe5-4e446d9aa526" providerId="ADAL" clId="{167BC44E-2709-4980-AABB-7A97518A7E8C}" dt="2022-06-13T21:38:17.608" v="905" actId="1032"/>
          <ac:spMkLst>
            <pc:docMk/>
            <pc:sldMk cId="947030866" sldId="273"/>
            <ac:spMk id="2" creationId="{4DDDDB48-1D6E-4758-A727-993112A4A4A1}"/>
          </ac:spMkLst>
        </pc:spChg>
        <pc:spChg chg="mod">
          <ac:chgData name="Schneider-White, Whitney Q." userId="dfa0b386-4122-486f-bfe5-4e446d9aa526" providerId="ADAL" clId="{167BC44E-2709-4980-AABB-7A97518A7E8C}" dt="2022-06-13T21:37:01.308" v="897" actId="20577"/>
          <ac:spMkLst>
            <pc:docMk/>
            <pc:sldMk cId="947030866" sldId="273"/>
            <ac:spMk id="3" creationId="{DA1B4B5E-C623-45EA-B5D5-B69CC0102D1F}"/>
          </ac:spMkLst>
        </pc:spChg>
        <pc:graphicFrameChg chg="add del mod modGraphic">
          <ac:chgData name="Schneider-White, Whitney Q." userId="dfa0b386-4122-486f-bfe5-4e446d9aa526" providerId="ADAL" clId="{167BC44E-2709-4980-AABB-7A97518A7E8C}" dt="2022-06-13T21:40:25.546" v="939" actId="20577"/>
          <ac:graphicFrameMkLst>
            <pc:docMk/>
            <pc:sldMk cId="947030866" sldId="273"/>
            <ac:graphicFrameMk id="4" creationId="{892CA5AF-3252-44E0-91FB-A13623E88D81}"/>
          </ac:graphicFrameMkLst>
        </pc:graphicFrameChg>
      </pc:sldChg>
      <pc:sldChg chg="addSp delSp modSp new mod modClrScheme chgLayout">
        <pc:chgData name="Schneider-White, Whitney Q." userId="dfa0b386-4122-486f-bfe5-4e446d9aa526" providerId="ADAL" clId="{167BC44E-2709-4980-AABB-7A97518A7E8C}" dt="2022-06-13T21:36:22.063" v="859" actId="255"/>
        <pc:sldMkLst>
          <pc:docMk/>
          <pc:sldMk cId="2113958230" sldId="274"/>
        </pc:sldMkLst>
        <pc:spChg chg="del mod ord">
          <ac:chgData name="Schneider-White, Whitney Q." userId="dfa0b386-4122-486f-bfe5-4e446d9aa526" providerId="ADAL" clId="{167BC44E-2709-4980-AABB-7A97518A7E8C}" dt="2022-06-13T21:34:08.799" v="724" actId="700"/>
          <ac:spMkLst>
            <pc:docMk/>
            <pc:sldMk cId="2113958230" sldId="274"/>
            <ac:spMk id="2" creationId="{22C656DD-69D2-466D-913B-250EADAB7B2C}"/>
          </ac:spMkLst>
        </pc:spChg>
        <pc:spChg chg="del mod ord">
          <ac:chgData name="Schneider-White, Whitney Q." userId="dfa0b386-4122-486f-bfe5-4e446d9aa526" providerId="ADAL" clId="{167BC44E-2709-4980-AABB-7A97518A7E8C}" dt="2022-06-13T21:34:08.799" v="724" actId="700"/>
          <ac:spMkLst>
            <pc:docMk/>
            <pc:sldMk cId="2113958230" sldId="274"/>
            <ac:spMk id="3" creationId="{1D9408A9-9246-44B3-8553-29663AEB9F02}"/>
          </ac:spMkLst>
        </pc:spChg>
        <pc:spChg chg="add mod ord">
          <ac:chgData name="Schneider-White, Whitney Q." userId="dfa0b386-4122-486f-bfe5-4e446d9aa526" providerId="ADAL" clId="{167BC44E-2709-4980-AABB-7A97518A7E8C}" dt="2022-06-13T21:35:22.580" v="767" actId="20577"/>
          <ac:spMkLst>
            <pc:docMk/>
            <pc:sldMk cId="2113958230" sldId="274"/>
            <ac:spMk id="4" creationId="{A897B5ED-FBAE-4559-85D1-426FDE31C06E}"/>
          </ac:spMkLst>
        </pc:spChg>
        <pc:spChg chg="add del mod ord">
          <ac:chgData name="Schneider-White, Whitney Q." userId="dfa0b386-4122-486f-bfe5-4e446d9aa526" providerId="ADAL" clId="{167BC44E-2709-4980-AABB-7A97518A7E8C}" dt="2022-06-13T21:34:31.861" v="725" actId="478"/>
          <ac:spMkLst>
            <pc:docMk/>
            <pc:sldMk cId="2113958230" sldId="274"/>
            <ac:spMk id="5" creationId="{4E08E0E6-5FB2-4577-A49E-B84EA1675A13}"/>
          </ac:spMkLst>
        </pc:spChg>
        <pc:spChg chg="add mod ord">
          <ac:chgData name="Schneider-White, Whitney Q." userId="dfa0b386-4122-486f-bfe5-4e446d9aa526" providerId="ADAL" clId="{167BC44E-2709-4980-AABB-7A97518A7E8C}" dt="2022-06-13T21:35:45.747" v="799" actId="15"/>
          <ac:spMkLst>
            <pc:docMk/>
            <pc:sldMk cId="2113958230" sldId="274"/>
            <ac:spMk id="6" creationId="{564D320D-1FC2-47F9-822C-D7BCC02F9319}"/>
          </ac:spMkLst>
        </pc:spChg>
        <pc:spChg chg="add del mod ord">
          <ac:chgData name="Schneider-White, Whitney Q." userId="dfa0b386-4122-486f-bfe5-4e446d9aa526" providerId="ADAL" clId="{167BC44E-2709-4980-AABB-7A97518A7E8C}" dt="2022-06-13T21:34:42.228" v="729" actId="478"/>
          <ac:spMkLst>
            <pc:docMk/>
            <pc:sldMk cId="2113958230" sldId="274"/>
            <ac:spMk id="7" creationId="{29D60C4A-787C-4DA0-B2C5-7F4FF3B574DB}"/>
          </ac:spMkLst>
        </pc:spChg>
        <pc:spChg chg="add mod ord">
          <ac:chgData name="Schneider-White, Whitney Q." userId="dfa0b386-4122-486f-bfe5-4e446d9aa526" providerId="ADAL" clId="{167BC44E-2709-4980-AABB-7A97518A7E8C}" dt="2022-06-13T21:35:58.670" v="806" actId="6549"/>
          <ac:spMkLst>
            <pc:docMk/>
            <pc:sldMk cId="2113958230" sldId="274"/>
            <ac:spMk id="8" creationId="{48371743-23B0-4507-95CD-06C50A5C54B1}"/>
          </ac:spMkLst>
        </pc:spChg>
        <pc:spChg chg="add mod">
          <ac:chgData name="Schneider-White, Whitney Q." userId="dfa0b386-4122-486f-bfe5-4e446d9aa526" providerId="ADAL" clId="{167BC44E-2709-4980-AABB-7A97518A7E8C}" dt="2022-06-13T21:34:40.698" v="728" actId="1076"/>
          <ac:spMkLst>
            <pc:docMk/>
            <pc:sldMk cId="2113958230" sldId="274"/>
            <ac:spMk id="9" creationId="{5218903F-D3D6-42DE-9536-87F61FA5198D}"/>
          </ac:spMkLst>
        </pc:spChg>
        <pc:spChg chg="add del mod">
          <ac:chgData name="Schneider-White, Whitney Q." userId="dfa0b386-4122-486f-bfe5-4e446d9aa526" providerId="ADAL" clId="{167BC44E-2709-4980-AABB-7A97518A7E8C}" dt="2022-06-13T21:35:00.879" v="736" actId="478"/>
          <ac:spMkLst>
            <pc:docMk/>
            <pc:sldMk cId="2113958230" sldId="274"/>
            <ac:spMk id="10" creationId="{225A1040-A927-436D-901C-FDF966D0BF63}"/>
          </ac:spMkLst>
        </pc:spChg>
        <pc:spChg chg="add mod">
          <ac:chgData name="Schneider-White, Whitney Q." userId="dfa0b386-4122-486f-bfe5-4e446d9aa526" providerId="ADAL" clId="{167BC44E-2709-4980-AABB-7A97518A7E8C}" dt="2022-06-13T21:36:22.063" v="859" actId="255"/>
          <ac:spMkLst>
            <pc:docMk/>
            <pc:sldMk cId="2113958230" sldId="274"/>
            <ac:spMk id="11" creationId="{9C1CB959-75D8-4198-AC82-4AC9290032E3}"/>
          </ac:spMkLst>
        </pc:spChg>
      </pc:sldChg>
      <pc:sldChg chg="modSp new mod">
        <pc:chgData name="Schneider-White, Whitney Q." userId="dfa0b386-4122-486f-bfe5-4e446d9aa526" providerId="ADAL" clId="{167BC44E-2709-4980-AABB-7A97518A7E8C}" dt="2022-06-13T21:33:13.775" v="697" actId="15"/>
        <pc:sldMkLst>
          <pc:docMk/>
          <pc:sldMk cId="3818918619" sldId="275"/>
        </pc:sldMkLst>
        <pc:spChg chg="mod">
          <ac:chgData name="Schneider-White, Whitney Q." userId="dfa0b386-4122-486f-bfe5-4e446d9aa526" providerId="ADAL" clId="{167BC44E-2709-4980-AABB-7A97518A7E8C}" dt="2022-06-13T21:33:13.775" v="697" actId="15"/>
          <ac:spMkLst>
            <pc:docMk/>
            <pc:sldMk cId="3818918619" sldId="275"/>
            <ac:spMk id="2" creationId="{2386985A-89CA-4F5F-AAD9-0B00A90E2F16}"/>
          </ac:spMkLst>
        </pc:spChg>
        <pc:spChg chg="mod">
          <ac:chgData name="Schneider-White, Whitney Q." userId="dfa0b386-4122-486f-bfe5-4e446d9aa526" providerId="ADAL" clId="{167BC44E-2709-4980-AABB-7A97518A7E8C}" dt="2022-06-13T21:33:03.726" v="691" actId="20577"/>
          <ac:spMkLst>
            <pc:docMk/>
            <pc:sldMk cId="3818918619" sldId="275"/>
            <ac:spMk id="3" creationId="{5A5B9215-25FF-4078-B79C-FA11DCB33F4E}"/>
          </ac:spMkLst>
        </pc:spChg>
      </pc:sldChg>
      <pc:sldChg chg="addSp delSp modSp add mod">
        <pc:chgData name="Schneider-White, Whitney Q." userId="dfa0b386-4122-486f-bfe5-4e446d9aa526" providerId="ADAL" clId="{167BC44E-2709-4980-AABB-7A97518A7E8C}" dt="2022-06-13T21:41:31.710" v="1176" actId="14100"/>
        <pc:sldMkLst>
          <pc:docMk/>
          <pc:sldMk cId="3412509411" sldId="276"/>
        </pc:sldMkLst>
        <pc:spChg chg="del">
          <ac:chgData name="Schneider-White, Whitney Q." userId="dfa0b386-4122-486f-bfe5-4e446d9aa526" providerId="ADAL" clId="{167BC44E-2709-4980-AABB-7A97518A7E8C}" dt="2022-06-13T21:40:40.027" v="948" actId="1032"/>
          <ac:spMkLst>
            <pc:docMk/>
            <pc:sldMk cId="3412509411" sldId="276"/>
            <ac:spMk id="2" creationId="{2386985A-89CA-4F5F-AAD9-0B00A90E2F16}"/>
          </ac:spMkLst>
        </pc:spChg>
        <pc:spChg chg="mod">
          <ac:chgData name="Schneider-White, Whitney Q." userId="dfa0b386-4122-486f-bfe5-4e446d9aa526" providerId="ADAL" clId="{167BC44E-2709-4980-AABB-7A97518A7E8C}" dt="2022-06-13T21:40:37.284" v="947" actId="20577"/>
          <ac:spMkLst>
            <pc:docMk/>
            <pc:sldMk cId="3412509411" sldId="276"/>
            <ac:spMk id="3" creationId="{5A5B9215-25FF-4078-B79C-FA11DCB33F4E}"/>
          </ac:spMkLst>
        </pc:spChg>
        <pc:graphicFrameChg chg="add mod modGraphic">
          <ac:chgData name="Schneider-White, Whitney Q." userId="dfa0b386-4122-486f-bfe5-4e446d9aa526" providerId="ADAL" clId="{167BC44E-2709-4980-AABB-7A97518A7E8C}" dt="2022-06-13T21:41:31.710" v="1176" actId="14100"/>
          <ac:graphicFrameMkLst>
            <pc:docMk/>
            <pc:sldMk cId="3412509411" sldId="276"/>
            <ac:graphicFrameMk id="4" creationId="{710F9422-1940-4B2B-AECE-4BDFB78C8658}"/>
          </ac:graphicFrameMkLst>
        </pc:graphicFrameChg>
      </pc:sldChg>
      <pc:sldChg chg="addSp modSp add mod">
        <pc:chgData name="Schneider-White, Whitney Q." userId="dfa0b386-4122-486f-bfe5-4e446d9aa526" providerId="ADAL" clId="{167BC44E-2709-4980-AABB-7A97518A7E8C}" dt="2022-06-13T21:42:37.661" v="1348" actId="1076"/>
        <pc:sldMkLst>
          <pc:docMk/>
          <pc:sldMk cId="1296035599" sldId="277"/>
        </pc:sldMkLst>
        <pc:spChg chg="mod">
          <ac:chgData name="Schneider-White, Whitney Q." userId="dfa0b386-4122-486f-bfe5-4e446d9aa526" providerId="ADAL" clId="{167BC44E-2709-4980-AABB-7A97518A7E8C}" dt="2022-06-13T21:42:31.380" v="1346" actId="20577"/>
          <ac:spMkLst>
            <pc:docMk/>
            <pc:sldMk cId="1296035599" sldId="277"/>
            <ac:spMk id="2" creationId="{22C656DD-69D2-466D-913B-250EADAB7B2C}"/>
          </ac:spMkLst>
        </pc:spChg>
        <pc:spChg chg="mod">
          <ac:chgData name="Schneider-White, Whitney Q." userId="dfa0b386-4122-486f-bfe5-4e446d9aa526" providerId="ADAL" clId="{167BC44E-2709-4980-AABB-7A97518A7E8C}" dt="2022-06-13T21:41:58.507" v="1195"/>
          <ac:spMkLst>
            <pc:docMk/>
            <pc:sldMk cId="1296035599" sldId="277"/>
            <ac:spMk id="3" creationId="{1D9408A9-9246-44B3-8553-29663AEB9F02}"/>
          </ac:spMkLst>
        </pc:spChg>
        <pc:picChg chg="add mod">
          <ac:chgData name="Schneider-White, Whitney Q." userId="dfa0b386-4122-486f-bfe5-4e446d9aa526" providerId="ADAL" clId="{167BC44E-2709-4980-AABB-7A97518A7E8C}" dt="2022-06-13T21:42:37.661" v="1348" actId="1076"/>
          <ac:picMkLst>
            <pc:docMk/>
            <pc:sldMk cId="1296035599" sldId="277"/>
            <ac:picMk id="4" creationId="{5CFD1D53-3678-4E7C-9FC7-F50BB4C46F45}"/>
          </ac:picMkLst>
        </pc:picChg>
      </pc:sldChg>
      <pc:sldChg chg="modSp add mod">
        <pc:chgData name="Schneider-White, Whitney Q." userId="dfa0b386-4122-486f-bfe5-4e446d9aa526" providerId="ADAL" clId="{167BC44E-2709-4980-AABB-7A97518A7E8C}" dt="2022-06-13T21:43:13.559" v="1352" actId="20577"/>
        <pc:sldMkLst>
          <pc:docMk/>
          <pc:sldMk cId="1900405520" sldId="278"/>
        </pc:sldMkLst>
        <pc:spChg chg="mod">
          <ac:chgData name="Schneider-White, Whitney Q." userId="dfa0b386-4122-486f-bfe5-4e446d9aa526" providerId="ADAL" clId="{167BC44E-2709-4980-AABB-7A97518A7E8C}" dt="2022-06-13T21:43:13.559" v="1352" actId="20577"/>
          <ac:spMkLst>
            <pc:docMk/>
            <pc:sldMk cId="1900405520" sldId="278"/>
            <ac:spMk id="2" creationId="{4DDDDB48-1D6E-4758-A727-993112A4A4A1}"/>
          </ac:spMkLst>
        </pc:spChg>
        <pc:spChg chg="mod">
          <ac:chgData name="Schneider-White, Whitney Q." userId="dfa0b386-4122-486f-bfe5-4e446d9aa526" providerId="ADAL" clId="{167BC44E-2709-4980-AABB-7A97518A7E8C}" dt="2022-06-13T21:42:45.620" v="1349"/>
          <ac:spMkLst>
            <pc:docMk/>
            <pc:sldMk cId="1900405520" sldId="278"/>
            <ac:spMk id="3" creationId="{DA1B4B5E-C623-45EA-B5D5-B69CC0102D1F}"/>
          </ac:spMkLst>
        </pc:spChg>
      </pc:sldChg>
      <pc:sldChg chg="modSp add mod">
        <pc:chgData name="Schneider-White, Whitney Q." userId="dfa0b386-4122-486f-bfe5-4e446d9aa526" providerId="ADAL" clId="{167BC44E-2709-4980-AABB-7A97518A7E8C}" dt="2022-06-13T21:43:32.374" v="1358" actId="20577"/>
        <pc:sldMkLst>
          <pc:docMk/>
          <pc:sldMk cId="2959712790" sldId="279"/>
        </pc:sldMkLst>
        <pc:spChg chg="mod">
          <ac:chgData name="Schneider-White, Whitney Q." userId="dfa0b386-4122-486f-bfe5-4e446d9aa526" providerId="ADAL" clId="{167BC44E-2709-4980-AABB-7A97518A7E8C}" dt="2022-06-13T21:43:32.374" v="1358" actId="20577"/>
          <ac:spMkLst>
            <pc:docMk/>
            <pc:sldMk cId="2959712790" sldId="279"/>
            <ac:spMk id="2" creationId="{2386985A-89CA-4F5F-AAD9-0B00A90E2F16}"/>
          </ac:spMkLst>
        </pc:spChg>
        <pc:spChg chg="mod">
          <ac:chgData name="Schneider-White, Whitney Q." userId="dfa0b386-4122-486f-bfe5-4e446d9aa526" providerId="ADAL" clId="{167BC44E-2709-4980-AABB-7A97518A7E8C}" dt="2022-06-13T21:43:26.105" v="1353"/>
          <ac:spMkLst>
            <pc:docMk/>
            <pc:sldMk cId="2959712790" sldId="279"/>
            <ac:spMk id="3" creationId="{5A5B9215-25FF-4078-B79C-FA11DCB33F4E}"/>
          </ac:spMkLst>
        </pc:spChg>
      </pc:sldChg>
      <pc:sldChg chg="modSp add mod">
        <pc:chgData name="Schneider-White, Whitney Q." userId="dfa0b386-4122-486f-bfe5-4e446d9aa526" providerId="ADAL" clId="{167BC44E-2709-4980-AABB-7A97518A7E8C}" dt="2022-06-13T21:44:10.234" v="1368" actId="15"/>
        <pc:sldMkLst>
          <pc:docMk/>
          <pc:sldMk cId="3936086834" sldId="280"/>
        </pc:sldMkLst>
        <pc:spChg chg="mod">
          <ac:chgData name="Schneider-White, Whitney Q." userId="dfa0b386-4122-486f-bfe5-4e446d9aa526" providerId="ADAL" clId="{167BC44E-2709-4980-AABB-7A97518A7E8C}" dt="2022-06-13T21:44:10.234" v="1368" actId="15"/>
          <ac:spMkLst>
            <pc:docMk/>
            <pc:sldMk cId="3936086834" sldId="280"/>
            <ac:spMk id="2" creationId="{22C656DD-69D2-466D-913B-250EADAB7B2C}"/>
          </ac:spMkLst>
        </pc:spChg>
        <pc:spChg chg="mod">
          <ac:chgData name="Schneider-White, Whitney Q." userId="dfa0b386-4122-486f-bfe5-4e446d9aa526" providerId="ADAL" clId="{167BC44E-2709-4980-AABB-7A97518A7E8C}" dt="2022-06-13T21:44:00.719" v="1363"/>
          <ac:spMkLst>
            <pc:docMk/>
            <pc:sldMk cId="3936086834" sldId="280"/>
            <ac:spMk id="3" creationId="{1D9408A9-9246-44B3-8553-29663AEB9F02}"/>
          </ac:spMkLst>
        </pc:spChg>
      </pc:sldChg>
      <pc:sldChg chg="modSp add mod">
        <pc:chgData name="Schneider-White, Whitney Q." userId="dfa0b386-4122-486f-bfe5-4e446d9aa526" providerId="ADAL" clId="{167BC44E-2709-4980-AABB-7A97518A7E8C}" dt="2022-06-13T21:44:27.455" v="1371" actId="15"/>
        <pc:sldMkLst>
          <pc:docMk/>
          <pc:sldMk cId="4239204023" sldId="281"/>
        </pc:sldMkLst>
        <pc:spChg chg="mod">
          <ac:chgData name="Schneider-White, Whitney Q." userId="dfa0b386-4122-486f-bfe5-4e446d9aa526" providerId="ADAL" clId="{167BC44E-2709-4980-AABB-7A97518A7E8C}" dt="2022-06-13T21:44:27.455" v="1371" actId="15"/>
          <ac:spMkLst>
            <pc:docMk/>
            <pc:sldMk cId="4239204023" sldId="281"/>
            <ac:spMk id="2" creationId="{4DDDDB48-1D6E-4758-A727-993112A4A4A1}"/>
          </ac:spMkLst>
        </pc:spChg>
        <pc:spChg chg="mod">
          <ac:chgData name="Schneider-White, Whitney Q." userId="dfa0b386-4122-486f-bfe5-4e446d9aa526" providerId="ADAL" clId="{167BC44E-2709-4980-AABB-7A97518A7E8C}" dt="2022-06-13T21:44:18.503" v="1369"/>
          <ac:spMkLst>
            <pc:docMk/>
            <pc:sldMk cId="4239204023" sldId="281"/>
            <ac:spMk id="3" creationId="{DA1B4B5E-C623-45EA-B5D5-B69CC0102D1F}"/>
          </ac:spMkLst>
        </pc:spChg>
      </pc:sldChg>
      <pc:sldChg chg="modSp add mod">
        <pc:chgData name="Schneider-White, Whitney Q." userId="dfa0b386-4122-486f-bfe5-4e446d9aa526" providerId="ADAL" clId="{167BC44E-2709-4980-AABB-7A97518A7E8C}" dt="2022-06-13T21:44:55.365" v="1377" actId="20577"/>
        <pc:sldMkLst>
          <pc:docMk/>
          <pc:sldMk cId="537491821" sldId="282"/>
        </pc:sldMkLst>
        <pc:spChg chg="mod">
          <ac:chgData name="Schneider-White, Whitney Q." userId="dfa0b386-4122-486f-bfe5-4e446d9aa526" providerId="ADAL" clId="{167BC44E-2709-4980-AABB-7A97518A7E8C}" dt="2022-06-13T21:44:55.365" v="1377" actId="20577"/>
          <ac:spMkLst>
            <pc:docMk/>
            <pc:sldMk cId="537491821" sldId="282"/>
            <ac:spMk id="2" creationId="{2386985A-89CA-4F5F-AAD9-0B00A90E2F16}"/>
          </ac:spMkLst>
        </pc:spChg>
        <pc:spChg chg="mod">
          <ac:chgData name="Schneider-White, Whitney Q." userId="dfa0b386-4122-486f-bfe5-4e446d9aa526" providerId="ADAL" clId="{167BC44E-2709-4980-AABB-7A97518A7E8C}" dt="2022-06-13T21:44:38.908" v="1372"/>
          <ac:spMkLst>
            <pc:docMk/>
            <pc:sldMk cId="537491821" sldId="282"/>
            <ac:spMk id="3" creationId="{5A5B9215-25FF-4078-B79C-FA11DCB33F4E}"/>
          </ac:spMkLst>
        </pc:spChg>
      </pc:sldChg>
      <pc:sldChg chg="addSp delSp modSp add mod">
        <pc:chgData name="Schneider-White, Whitney Q." userId="dfa0b386-4122-486f-bfe5-4e446d9aa526" providerId="ADAL" clId="{167BC44E-2709-4980-AABB-7A97518A7E8C}" dt="2022-06-13T21:46:05.164" v="1424" actId="14100"/>
        <pc:sldMkLst>
          <pc:docMk/>
          <pc:sldMk cId="79573298" sldId="283"/>
        </pc:sldMkLst>
        <pc:spChg chg="del">
          <ac:chgData name="Schneider-White, Whitney Q." userId="dfa0b386-4122-486f-bfe5-4e446d9aa526" providerId="ADAL" clId="{167BC44E-2709-4980-AABB-7A97518A7E8C}" dt="2022-06-13T21:45:10.208" v="1379" actId="1032"/>
          <ac:spMkLst>
            <pc:docMk/>
            <pc:sldMk cId="79573298" sldId="283"/>
            <ac:spMk id="2" creationId="{22C656DD-69D2-466D-913B-250EADAB7B2C}"/>
          </ac:spMkLst>
        </pc:spChg>
        <pc:spChg chg="mod">
          <ac:chgData name="Schneider-White, Whitney Q." userId="dfa0b386-4122-486f-bfe5-4e446d9aa526" providerId="ADAL" clId="{167BC44E-2709-4980-AABB-7A97518A7E8C}" dt="2022-06-13T21:45:03.990" v="1378"/>
          <ac:spMkLst>
            <pc:docMk/>
            <pc:sldMk cId="79573298" sldId="283"/>
            <ac:spMk id="3" creationId="{1D9408A9-9246-44B3-8553-29663AEB9F02}"/>
          </ac:spMkLst>
        </pc:spChg>
        <pc:graphicFrameChg chg="add mod modGraphic">
          <ac:chgData name="Schneider-White, Whitney Q." userId="dfa0b386-4122-486f-bfe5-4e446d9aa526" providerId="ADAL" clId="{167BC44E-2709-4980-AABB-7A97518A7E8C}" dt="2022-06-13T21:46:05.164" v="1424" actId="14100"/>
          <ac:graphicFrameMkLst>
            <pc:docMk/>
            <pc:sldMk cId="79573298" sldId="283"/>
            <ac:graphicFrameMk id="4" creationId="{8FD93AB5-F2A6-4283-810B-69AE70F3C7D4}"/>
          </ac:graphicFrameMkLst>
        </pc:graphicFrameChg>
      </pc:sldChg>
      <pc:sldChg chg="modSp add mod">
        <pc:chgData name="Schneider-White, Whitney Q." userId="dfa0b386-4122-486f-bfe5-4e446d9aa526" providerId="ADAL" clId="{167BC44E-2709-4980-AABB-7A97518A7E8C}" dt="2022-06-13T21:47:25.533" v="1465" actId="20577"/>
        <pc:sldMkLst>
          <pc:docMk/>
          <pc:sldMk cId="358292459" sldId="284"/>
        </pc:sldMkLst>
        <pc:spChg chg="mod">
          <ac:chgData name="Schneider-White, Whitney Q." userId="dfa0b386-4122-486f-bfe5-4e446d9aa526" providerId="ADAL" clId="{167BC44E-2709-4980-AABB-7A97518A7E8C}" dt="2022-06-13T21:47:25.533" v="1465" actId="20577"/>
          <ac:spMkLst>
            <pc:docMk/>
            <pc:sldMk cId="358292459" sldId="284"/>
            <ac:spMk id="2" creationId="{4DDDDB48-1D6E-4758-A727-993112A4A4A1}"/>
          </ac:spMkLst>
        </pc:spChg>
        <pc:spChg chg="mod">
          <ac:chgData name="Schneider-White, Whitney Q." userId="dfa0b386-4122-486f-bfe5-4e446d9aa526" providerId="ADAL" clId="{167BC44E-2709-4980-AABB-7A97518A7E8C}" dt="2022-06-13T21:47:18.643" v="1460"/>
          <ac:spMkLst>
            <pc:docMk/>
            <pc:sldMk cId="358292459" sldId="284"/>
            <ac:spMk id="3" creationId="{DA1B4B5E-C623-45EA-B5D5-B69CC0102D1F}"/>
          </ac:spMkLst>
        </pc:spChg>
      </pc:sldChg>
      <pc:sldChg chg="addSp delSp modSp new mod modClrScheme chgLayout">
        <pc:chgData name="Schneider-White, Whitney Q." userId="dfa0b386-4122-486f-bfe5-4e446d9aa526" providerId="ADAL" clId="{167BC44E-2709-4980-AABB-7A97518A7E8C}" dt="2022-06-13T21:33:57.869" v="723" actId="478"/>
        <pc:sldMkLst>
          <pc:docMk/>
          <pc:sldMk cId="3402838996" sldId="285"/>
        </pc:sldMkLst>
        <pc:spChg chg="del mod ord">
          <ac:chgData name="Schneider-White, Whitney Q." userId="dfa0b386-4122-486f-bfe5-4e446d9aa526" providerId="ADAL" clId="{167BC44E-2709-4980-AABB-7A97518A7E8C}" dt="2022-06-13T21:33:24.164" v="699" actId="700"/>
          <ac:spMkLst>
            <pc:docMk/>
            <pc:sldMk cId="3402838996" sldId="285"/>
            <ac:spMk id="2" creationId="{00C8350B-DA3E-49FD-895F-CE25A0663791}"/>
          </ac:spMkLst>
        </pc:spChg>
        <pc:spChg chg="del">
          <ac:chgData name="Schneider-White, Whitney Q." userId="dfa0b386-4122-486f-bfe5-4e446d9aa526" providerId="ADAL" clId="{167BC44E-2709-4980-AABB-7A97518A7E8C}" dt="2022-06-13T21:33:24.164" v="699" actId="700"/>
          <ac:spMkLst>
            <pc:docMk/>
            <pc:sldMk cId="3402838996" sldId="285"/>
            <ac:spMk id="3" creationId="{B741DB18-2856-4944-A0D1-5552C67EC95C}"/>
          </ac:spMkLst>
        </pc:spChg>
        <pc:spChg chg="add del mod ord">
          <ac:chgData name="Schneider-White, Whitney Q." userId="dfa0b386-4122-486f-bfe5-4e446d9aa526" providerId="ADAL" clId="{167BC44E-2709-4980-AABB-7A97518A7E8C}" dt="2022-06-13T21:33:30.209" v="700" actId="700"/>
          <ac:spMkLst>
            <pc:docMk/>
            <pc:sldMk cId="3402838996" sldId="285"/>
            <ac:spMk id="4" creationId="{33CF2342-58C1-4B1A-97F5-D0AD6DEB8A2D}"/>
          </ac:spMkLst>
        </pc:spChg>
        <pc:spChg chg="add del mod ord">
          <ac:chgData name="Schneider-White, Whitney Q." userId="dfa0b386-4122-486f-bfe5-4e446d9aa526" providerId="ADAL" clId="{167BC44E-2709-4980-AABB-7A97518A7E8C}" dt="2022-06-13T21:33:30.209" v="700" actId="700"/>
          <ac:spMkLst>
            <pc:docMk/>
            <pc:sldMk cId="3402838996" sldId="285"/>
            <ac:spMk id="5" creationId="{FFCE1A76-6550-4772-BF22-8467AB9119B5}"/>
          </ac:spMkLst>
        </pc:spChg>
        <pc:spChg chg="add del mod ord">
          <ac:chgData name="Schneider-White, Whitney Q." userId="dfa0b386-4122-486f-bfe5-4e446d9aa526" providerId="ADAL" clId="{167BC44E-2709-4980-AABB-7A97518A7E8C}" dt="2022-06-13T21:33:34.647" v="701" actId="700"/>
          <ac:spMkLst>
            <pc:docMk/>
            <pc:sldMk cId="3402838996" sldId="285"/>
            <ac:spMk id="6" creationId="{F79F4976-AE08-4B5D-9034-C52697D512D4}"/>
          </ac:spMkLst>
        </pc:spChg>
        <pc:spChg chg="add del mod ord">
          <ac:chgData name="Schneider-White, Whitney Q." userId="dfa0b386-4122-486f-bfe5-4e446d9aa526" providerId="ADAL" clId="{167BC44E-2709-4980-AABB-7A97518A7E8C}" dt="2022-06-13T21:33:34.647" v="701" actId="700"/>
          <ac:spMkLst>
            <pc:docMk/>
            <pc:sldMk cId="3402838996" sldId="285"/>
            <ac:spMk id="7" creationId="{04B7E188-C054-4393-8F2F-ED874E7D9241}"/>
          </ac:spMkLst>
        </pc:spChg>
        <pc:spChg chg="add del mod ord">
          <ac:chgData name="Schneider-White, Whitney Q." userId="dfa0b386-4122-486f-bfe5-4e446d9aa526" providerId="ADAL" clId="{167BC44E-2709-4980-AABB-7A97518A7E8C}" dt="2022-06-13T21:33:41.340" v="702" actId="700"/>
          <ac:spMkLst>
            <pc:docMk/>
            <pc:sldMk cId="3402838996" sldId="285"/>
            <ac:spMk id="8" creationId="{1A6C79A5-D0F0-463B-8C53-845EF3781793}"/>
          </ac:spMkLst>
        </pc:spChg>
        <pc:spChg chg="add del mod ord">
          <ac:chgData name="Schneider-White, Whitney Q." userId="dfa0b386-4122-486f-bfe5-4e446d9aa526" providerId="ADAL" clId="{167BC44E-2709-4980-AABB-7A97518A7E8C}" dt="2022-06-13T21:33:41.340" v="702" actId="700"/>
          <ac:spMkLst>
            <pc:docMk/>
            <pc:sldMk cId="3402838996" sldId="285"/>
            <ac:spMk id="9" creationId="{5C67A1D0-3FFE-483D-A829-564279177024}"/>
          </ac:spMkLst>
        </pc:spChg>
        <pc:spChg chg="add del mod ord">
          <ac:chgData name="Schneider-White, Whitney Q." userId="dfa0b386-4122-486f-bfe5-4e446d9aa526" providerId="ADAL" clId="{167BC44E-2709-4980-AABB-7A97518A7E8C}" dt="2022-06-13T21:33:47.584" v="703" actId="700"/>
          <ac:spMkLst>
            <pc:docMk/>
            <pc:sldMk cId="3402838996" sldId="285"/>
            <ac:spMk id="10" creationId="{1FFC23B9-0782-44AE-BA70-50DA73764700}"/>
          </ac:spMkLst>
        </pc:spChg>
        <pc:spChg chg="add del mod ord">
          <ac:chgData name="Schneider-White, Whitney Q." userId="dfa0b386-4122-486f-bfe5-4e446d9aa526" providerId="ADAL" clId="{167BC44E-2709-4980-AABB-7A97518A7E8C}" dt="2022-06-13T21:33:47.584" v="703" actId="700"/>
          <ac:spMkLst>
            <pc:docMk/>
            <pc:sldMk cId="3402838996" sldId="285"/>
            <ac:spMk id="11" creationId="{AAE3C10D-F7F4-49F9-8017-54DAC50782F7}"/>
          </ac:spMkLst>
        </pc:spChg>
        <pc:spChg chg="add del mod ord">
          <ac:chgData name="Schneider-White, Whitney Q." userId="dfa0b386-4122-486f-bfe5-4e446d9aa526" providerId="ADAL" clId="{167BC44E-2709-4980-AABB-7A97518A7E8C}" dt="2022-06-13T21:33:51.050" v="704" actId="700"/>
          <ac:spMkLst>
            <pc:docMk/>
            <pc:sldMk cId="3402838996" sldId="285"/>
            <ac:spMk id="12" creationId="{002C28CC-1FB9-4A0A-A4E9-5373618ADB98}"/>
          </ac:spMkLst>
        </pc:spChg>
        <pc:spChg chg="add del mod ord">
          <ac:chgData name="Schneider-White, Whitney Q." userId="dfa0b386-4122-486f-bfe5-4e446d9aa526" providerId="ADAL" clId="{167BC44E-2709-4980-AABB-7A97518A7E8C}" dt="2022-06-13T21:33:51.050" v="704" actId="700"/>
          <ac:spMkLst>
            <pc:docMk/>
            <pc:sldMk cId="3402838996" sldId="285"/>
            <ac:spMk id="13" creationId="{9B5CE768-4D0C-431F-9480-B3FB9FAC25F4}"/>
          </ac:spMkLst>
        </pc:spChg>
        <pc:spChg chg="add mod ord">
          <ac:chgData name="Schneider-White, Whitney Q." userId="dfa0b386-4122-486f-bfe5-4e446d9aa526" providerId="ADAL" clId="{167BC44E-2709-4980-AABB-7A97518A7E8C}" dt="2022-06-13T21:33:56.180" v="722" actId="20577"/>
          <ac:spMkLst>
            <pc:docMk/>
            <pc:sldMk cId="3402838996" sldId="285"/>
            <ac:spMk id="14" creationId="{4F3AD378-109F-4825-B442-A89EC3A9F68D}"/>
          </ac:spMkLst>
        </pc:spChg>
        <pc:spChg chg="add del mod ord">
          <ac:chgData name="Schneider-White, Whitney Q." userId="dfa0b386-4122-486f-bfe5-4e446d9aa526" providerId="ADAL" clId="{167BC44E-2709-4980-AABB-7A97518A7E8C}" dt="2022-06-13T21:33:57.869" v="723" actId="478"/>
          <ac:spMkLst>
            <pc:docMk/>
            <pc:sldMk cId="3402838996" sldId="285"/>
            <ac:spMk id="15" creationId="{18C31A23-38B7-4214-8D54-D9DED06EBF4A}"/>
          </ac:spMkLst>
        </pc:spChg>
      </pc:sldChg>
      <pc:sldChg chg="modSp add mod">
        <pc:chgData name="Schneider-White, Whitney Q." userId="dfa0b386-4122-486f-bfe5-4e446d9aa526" providerId="ADAL" clId="{167BC44E-2709-4980-AABB-7A97518A7E8C}" dt="2022-06-13T21:36:50.495" v="880" actId="6549"/>
        <pc:sldMkLst>
          <pc:docMk/>
          <pc:sldMk cId="502297572" sldId="286"/>
        </pc:sldMkLst>
        <pc:spChg chg="mod">
          <ac:chgData name="Schneider-White, Whitney Q." userId="dfa0b386-4122-486f-bfe5-4e446d9aa526" providerId="ADAL" clId="{167BC44E-2709-4980-AABB-7A97518A7E8C}" dt="2022-06-13T21:36:29.230" v="862" actId="255"/>
          <ac:spMkLst>
            <pc:docMk/>
            <pc:sldMk cId="502297572" sldId="286"/>
            <ac:spMk id="4" creationId="{A897B5ED-FBAE-4559-85D1-426FDE31C06E}"/>
          </ac:spMkLst>
        </pc:spChg>
        <pc:spChg chg="mod">
          <ac:chgData name="Schneider-White, Whitney Q." userId="dfa0b386-4122-486f-bfe5-4e446d9aa526" providerId="ADAL" clId="{167BC44E-2709-4980-AABB-7A97518A7E8C}" dt="2022-06-13T21:36:42.980" v="876" actId="6549"/>
          <ac:spMkLst>
            <pc:docMk/>
            <pc:sldMk cId="502297572" sldId="286"/>
            <ac:spMk id="6" creationId="{564D320D-1FC2-47F9-822C-D7BCC02F9319}"/>
          </ac:spMkLst>
        </pc:spChg>
        <pc:spChg chg="mod">
          <ac:chgData name="Schneider-White, Whitney Q." userId="dfa0b386-4122-486f-bfe5-4e446d9aa526" providerId="ADAL" clId="{167BC44E-2709-4980-AABB-7A97518A7E8C}" dt="2022-06-13T21:36:50.495" v="880" actId="6549"/>
          <ac:spMkLst>
            <pc:docMk/>
            <pc:sldMk cId="502297572" sldId="286"/>
            <ac:spMk id="8" creationId="{48371743-23B0-4507-95CD-06C50A5C54B1}"/>
          </ac:spMkLst>
        </pc:spChg>
        <pc:spChg chg="mod">
          <ac:chgData name="Schneider-White, Whitney Q." userId="dfa0b386-4122-486f-bfe5-4e446d9aa526" providerId="ADAL" clId="{167BC44E-2709-4980-AABB-7A97518A7E8C}" dt="2022-06-13T21:36:26.036" v="861" actId="27636"/>
          <ac:spMkLst>
            <pc:docMk/>
            <pc:sldMk cId="502297572" sldId="286"/>
            <ac:spMk id="11" creationId="{9C1CB959-75D8-4198-AC82-4AC9290032E3}"/>
          </ac:spMkLst>
        </pc:spChg>
      </pc:sldChg>
      <pc:sldChg chg="modSp add mod">
        <pc:chgData name="Schneider-White, Whitney Q." userId="dfa0b386-4122-486f-bfe5-4e446d9aa526" providerId="ADAL" clId="{167BC44E-2709-4980-AABB-7A97518A7E8C}" dt="2022-06-13T21:41:47.315" v="1194" actId="20577"/>
        <pc:sldMkLst>
          <pc:docMk/>
          <pc:sldMk cId="2746326855" sldId="287"/>
        </pc:sldMkLst>
        <pc:spChg chg="mod">
          <ac:chgData name="Schneider-White, Whitney Q." userId="dfa0b386-4122-486f-bfe5-4e446d9aa526" providerId="ADAL" clId="{167BC44E-2709-4980-AABB-7A97518A7E8C}" dt="2022-06-13T21:41:47.315" v="1194" actId="20577"/>
          <ac:spMkLst>
            <pc:docMk/>
            <pc:sldMk cId="2746326855" sldId="287"/>
            <ac:spMk id="14" creationId="{4F3AD378-109F-4825-B442-A89EC3A9F68D}"/>
          </ac:spMkLst>
        </pc:spChg>
      </pc:sldChg>
      <pc:sldChg chg="add del">
        <pc:chgData name="Schneider-White, Whitney Q." userId="dfa0b386-4122-486f-bfe5-4e446d9aa526" providerId="ADAL" clId="{167BC44E-2709-4980-AABB-7A97518A7E8C}" dt="2022-06-13T21:43:41.441" v="1360"/>
        <pc:sldMkLst>
          <pc:docMk/>
          <pc:sldMk cId="548947513" sldId="288"/>
        </pc:sldMkLst>
      </pc:sldChg>
      <pc:sldChg chg="modSp add mod">
        <pc:chgData name="Schneider-White, Whitney Q." userId="dfa0b386-4122-486f-bfe5-4e446d9aa526" providerId="ADAL" clId="{167BC44E-2709-4980-AABB-7A97518A7E8C}" dt="2022-06-13T21:43:52.781" v="1362"/>
        <pc:sldMkLst>
          <pc:docMk/>
          <pc:sldMk cId="3900058638" sldId="288"/>
        </pc:sldMkLst>
        <pc:spChg chg="mod">
          <ac:chgData name="Schneider-White, Whitney Q." userId="dfa0b386-4122-486f-bfe5-4e446d9aa526" providerId="ADAL" clId="{167BC44E-2709-4980-AABB-7A97518A7E8C}" dt="2022-06-13T21:43:52.781" v="1362"/>
          <ac:spMkLst>
            <pc:docMk/>
            <pc:sldMk cId="3900058638" sldId="288"/>
            <ac:spMk id="14" creationId="{4F3AD378-109F-4825-B442-A89EC3A9F68D}"/>
          </ac:spMkLst>
        </pc:spChg>
      </pc:sldChg>
      <pc:sldChg chg="modSp add mod">
        <pc:chgData name="Schneider-White, Whitney Q." userId="dfa0b386-4122-486f-bfe5-4e446d9aa526" providerId="ADAL" clId="{167BC44E-2709-4980-AABB-7A97518A7E8C}" dt="2022-06-13T21:46:55.893" v="1445" actId="20577"/>
        <pc:sldMkLst>
          <pc:docMk/>
          <pc:sldMk cId="910276586" sldId="289"/>
        </pc:sldMkLst>
        <pc:spChg chg="mod">
          <ac:chgData name="Schneider-White, Whitney Q." userId="dfa0b386-4122-486f-bfe5-4e446d9aa526" providerId="ADAL" clId="{167BC44E-2709-4980-AABB-7A97518A7E8C}" dt="2022-06-13T21:46:55.893" v="1445" actId="20577"/>
          <ac:spMkLst>
            <pc:docMk/>
            <pc:sldMk cId="910276586" sldId="289"/>
            <ac:spMk id="2" creationId="{4DDDDB48-1D6E-4758-A727-993112A4A4A1}"/>
          </ac:spMkLst>
        </pc:spChg>
        <pc:spChg chg="mod">
          <ac:chgData name="Schneider-White, Whitney Q." userId="dfa0b386-4122-486f-bfe5-4e446d9aa526" providerId="ADAL" clId="{167BC44E-2709-4980-AABB-7A97518A7E8C}" dt="2022-06-13T21:46:44.377" v="1440"/>
          <ac:spMkLst>
            <pc:docMk/>
            <pc:sldMk cId="910276586" sldId="289"/>
            <ac:spMk id="3" creationId="{DA1B4B5E-C623-45EA-B5D5-B69CC0102D1F}"/>
          </ac:spMkLst>
        </pc:spChg>
      </pc:sldChg>
      <pc:sldChg chg="modSp add mod">
        <pc:chgData name="Schneider-White, Whitney Q." userId="dfa0b386-4122-486f-bfe5-4e446d9aa526" providerId="ADAL" clId="{167BC44E-2709-4980-AABB-7A97518A7E8C}" dt="2022-06-13T21:46:27.515" v="1439" actId="20577"/>
        <pc:sldMkLst>
          <pc:docMk/>
          <pc:sldMk cId="1743501318" sldId="290"/>
        </pc:sldMkLst>
        <pc:spChg chg="mod">
          <ac:chgData name="Schneider-White, Whitney Q." userId="dfa0b386-4122-486f-bfe5-4e446d9aa526" providerId="ADAL" clId="{167BC44E-2709-4980-AABB-7A97518A7E8C}" dt="2022-06-13T21:46:27.515" v="1439" actId="20577"/>
          <ac:spMkLst>
            <pc:docMk/>
            <pc:sldMk cId="1743501318" sldId="290"/>
            <ac:spMk id="14" creationId="{4F3AD378-109F-4825-B442-A89EC3A9F68D}"/>
          </ac:spMkLst>
        </pc:spChg>
      </pc:sldChg>
      <pc:sldChg chg="modSp add mod">
        <pc:chgData name="Schneider-White, Whitney Q." userId="dfa0b386-4122-486f-bfe5-4e446d9aa526" providerId="ADAL" clId="{167BC44E-2709-4980-AABB-7A97518A7E8C}" dt="2022-06-13T21:47:46.822" v="1472" actId="15"/>
        <pc:sldMkLst>
          <pc:docMk/>
          <pc:sldMk cId="3175794159" sldId="291"/>
        </pc:sldMkLst>
        <pc:spChg chg="mod">
          <ac:chgData name="Schneider-White, Whitney Q." userId="dfa0b386-4122-486f-bfe5-4e446d9aa526" providerId="ADAL" clId="{167BC44E-2709-4980-AABB-7A97518A7E8C}" dt="2022-06-13T21:47:46.822" v="1472" actId="15"/>
          <ac:spMkLst>
            <pc:docMk/>
            <pc:sldMk cId="3175794159" sldId="291"/>
            <ac:spMk id="2" creationId="{4DDDDB48-1D6E-4758-A727-993112A4A4A1}"/>
          </ac:spMkLst>
        </pc:spChg>
        <pc:spChg chg="mod">
          <ac:chgData name="Schneider-White, Whitney Q." userId="dfa0b386-4122-486f-bfe5-4e446d9aa526" providerId="ADAL" clId="{167BC44E-2709-4980-AABB-7A97518A7E8C}" dt="2022-06-13T21:47:36.979" v="1466"/>
          <ac:spMkLst>
            <pc:docMk/>
            <pc:sldMk cId="3175794159" sldId="291"/>
            <ac:spMk id="3" creationId="{DA1B4B5E-C623-45EA-B5D5-B69CC0102D1F}"/>
          </ac:spMkLst>
        </pc:spChg>
      </pc:sldChg>
      <pc:sldChg chg="modSp add mod">
        <pc:chgData name="Schneider-White, Whitney Q." userId="dfa0b386-4122-486f-bfe5-4e446d9aa526" providerId="ADAL" clId="{167BC44E-2709-4980-AABB-7A97518A7E8C}" dt="2022-06-13T21:48:32.589" v="1502" actId="15"/>
        <pc:sldMkLst>
          <pc:docMk/>
          <pc:sldMk cId="4071941832" sldId="292"/>
        </pc:sldMkLst>
        <pc:spChg chg="mod">
          <ac:chgData name="Schneider-White, Whitney Q." userId="dfa0b386-4122-486f-bfe5-4e446d9aa526" providerId="ADAL" clId="{167BC44E-2709-4980-AABB-7A97518A7E8C}" dt="2022-06-13T21:48:32.589" v="1502" actId="15"/>
          <ac:spMkLst>
            <pc:docMk/>
            <pc:sldMk cId="4071941832" sldId="292"/>
            <ac:spMk id="2" creationId="{4DDDDB48-1D6E-4758-A727-993112A4A4A1}"/>
          </ac:spMkLst>
        </pc:spChg>
        <pc:spChg chg="mod">
          <ac:chgData name="Schneider-White, Whitney Q." userId="dfa0b386-4122-486f-bfe5-4e446d9aa526" providerId="ADAL" clId="{167BC44E-2709-4980-AABB-7A97518A7E8C}" dt="2022-06-13T21:48:20.636" v="1496"/>
          <ac:spMkLst>
            <pc:docMk/>
            <pc:sldMk cId="4071941832" sldId="292"/>
            <ac:spMk id="3" creationId="{DA1B4B5E-C623-45EA-B5D5-B69CC0102D1F}"/>
          </ac:spMkLst>
        </pc:spChg>
      </pc:sldChg>
      <pc:sldChg chg="modSp add mod">
        <pc:chgData name="Schneider-White, Whitney Q." userId="dfa0b386-4122-486f-bfe5-4e446d9aa526" providerId="ADAL" clId="{167BC44E-2709-4980-AABB-7A97518A7E8C}" dt="2022-06-13T21:48:49.710" v="1506" actId="20577"/>
        <pc:sldMkLst>
          <pc:docMk/>
          <pc:sldMk cId="566251893" sldId="293"/>
        </pc:sldMkLst>
        <pc:spChg chg="mod">
          <ac:chgData name="Schneider-White, Whitney Q." userId="dfa0b386-4122-486f-bfe5-4e446d9aa526" providerId="ADAL" clId="{167BC44E-2709-4980-AABB-7A97518A7E8C}" dt="2022-06-13T21:48:49.710" v="1506" actId="20577"/>
          <ac:spMkLst>
            <pc:docMk/>
            <pc:sldMk cId="566251893" sldId="293"/>
            <ac:spMk id="2" creationId="{4DDDDB48-1D6E-4758-A727-993112A4A4A1}"/>
          </ac:spMkLst>
        </pc:spChg>
        <pc:spChg chg="mod">
          <ac:chgData name="Schneider-White, Whitney Q." userId="dfa0b386-4122-486f-bfe5-4e446d9aa526" providerId="ADAL" clId="{167BC44E-2709-4980-AABB-7A97518A7E8C}" dt="2022-06-13T21:48:42.727" v="1503"/>
          <ac:spMkLst>
            <pc:docMk/>
            <pc:sldMk cId="566251893" sldId="293"/>
            <ac:spMk id="3" creationId="{DA1B4B5E-C623-45EA-B5D5-B69CC0102D1F}"/>
          </ac:spMkLst>
        </pc:spChg>
      </pc:sldChg>
      <pc:sldChg chg="modSp add mod">
        <pc:chgData name="Schneider-White, Whitney Q." userId="dfa0b386-4122-486f-bfe5-4e446d9aa526" providerId="ADAL" clId="{167BC44E-2709-4980-AABB-7A97518A7E8C}" dt="2022-06-13T21:49:11.526" v="1512" actId="20577"/>
        <pc:sldMkLst>
          <pc:docMk/>
          <pc:sldMk cId="1177847874" sldId="294"/>
        </pc:sldMkLst>
        <pc:spChg chg="mod">
          <ac:chgData name="Schneider-White, Whitney Q." userId="dfa0b386-4122-486f-bfe5-4e446d9aa526" providerId="ADAL" clId="{167BC44E-2709-4980-AABB-7A97518A7E8C}" dt="2022-06-13T21:49:11.526" v="1512" actId="20577"/>
          <ac:spMkLst>
            <pc:docMk/>
            <pc:sldMk cId="1177847874" sldId="294"/>
            <ac:spMk id="2" creationId="{4DDDDB48-1D6E-4758-A727-993112A4A4A1}"/>
          </ac:spMkLst>
        </pc:spChg>
        <pc:spChg chg="mod">
          <ac:chgData name="Schneider-White, Whitney Q." userId="dfa0b386-4122-486f-bfe5-4e446d9aa526" providerId="ADAL" clId="{167BC44E-2709-4980-AABB-7A97518A7E8C}" dt="2022-06-13T21:49:03.624" v="1507"/>
          <ac:spMkLst>
            <pc:docMk/>
            <pc:sldMk cId="1177847874" sldId="294"/>
            <ac:spMk id="3" creationId="{DA1B4B5E-C623-45EA-B5D5-B69CC0102D1F}"/>
          </ac:spMkLst>
        </pc:spChg>
      </pc:sldChg>
      <pc:sldChg chg="modSp add mod">
        <pc:chgData name="Schneider-White, Whitney Q." userId="dfa0b386-4122-486f-bfe5-4e446d9aa526" providerId="ADAL" clId="{167BC44E-2709-4980-AABB-7A97518A7E8C}" dt="2022-06-13T21:49:42.599" v="1516"/>
        <pc:sldMkLst>
          <pc:docMk/>
          <pc:sldMk cId="2228602808" sldId="295"/>
        </pc:sldMkLst>
        <pc:spChg chg="mod">
          <ac:chgData name="Schneider-White, Whitney Q." userId="dfa0b386-4122-486f-bfe5-4e446d9aa526" providerId="ADAL" clId="{167BC44E-2709-4980-AABB-7A97518A7E8C}" dt="2022-06-13T21:49:42.599" v="1516"/>
          <ac:spMkLst>
            <pc:docMk/>
            <pc:sldMk cId="2228602808" sldId="295"/>
            <ac:spMk id="2" creationId="{4DDDDB48-1D6E-4758-A727-993112A4A4A1}"/>
          </ac:spMkLst>
        </pc:spChg>
        <pc:spChg chg="mod">
          <ac:chgData name="Schneider-White, Whitney Q." userId="dfa0b386-4122-486f-bfe5-4e446d9aa526" providerId="ADAL" clId="{167BC44E-2709-4980-AABB-7A97518A7E8C}" dt="2022-06-13T21:49:36.651" v="1515"/>
          <ac:spMkLst>
            <pc:docMk/>
            <pc:sldMk cId="2228602808" sldId="295"/>
            <ac:spMk id="3" creationId="{DA1B4B5E-C623-45EA-B5D5-B69CC0102D1F}"/>
          </ac:spMkLst>
        </pc:spChg>
      </pc:sldChg>
      <pc:sldChg chg="addSp delSp modSp add mod modClrScheme chgLayout">
        <pc:chgData name="Schneider-White, Whitney Q." userId="dfa0b386-4122-486f-bfe5-4e446d9aa526" providerId="ADAL" clId="{167BC44E-2709-4980-AABB-7A97518A7E8C}" dt="2022-06-13T21:51:24.123" v="1525"/>
        <pc:sldMkLst>
          <pc:docMk/>
          <pc:sldMk cId="567531955" sldId="296"/>
        </pc:sldMkLst>
        <pc:spChg chg="del mod ord">
          <ac:chgData name="Schneider-White, Whitney Q." userId="dfa0b386-4122-486f-bfe5-4e446d9aa526" providerId="ADAL" clId="{167BC44E-2709-4980-AABB-7A97518A7E8C}" dt="2022-06-13T21:51:14.152" v="1522" actId="700"/>
          <ac:spMkLst>
            <pc:docMk/>
            <pc:sldMk cId="567531955" sldId="296"/>
            <ac:spMk id="2" creationId="{4DDDDB48-1D6E-4758-A727-993112A4A4A1}"/>
          </ac:spMkLst>
        </pc:spChg>
        <pc:spChg chg="mod ord">
          <ac:chgData name="Schneider-White, Whitney Q." userId="dfa0b386-4122-486f-bfe5-4e446d9aa526" providerId="ADAL" clId="{167BC44E-2709-4980-AABB-7A97518A7E8C}" dt="2022-06-13T21:51:14.152" v="1522" actId="700"/>
          <ac:spMkLst>
            <pc:docMk/>
            <pc:sldMk cId="567531955" sldId="296"/>
            <ac:spMk id="3" creationId="{DA1B4B5E-C623-45EA-B5D5-B69CC0102D1F}"/>
          </ac:spMkLst>
        </pc:spChg>
        <pc:spChg chg="add mod ord">
          <ac:chgData name="Schneider-White, Whitney Q." userId="dfa0b386-4122-486f-bfe5-4e446d9aa526" providerId="ADAL" clId="{167BC44E-2709-4980-AABB-7A97518A7E8C}" dt="2022-06-13T21:51:17.567" v="1524" actId="20577"/>
          <ac:spMkLst>
            <pc:docMk/>
            <pc:sldMk cId="567531955" sldId="296"/>
            <ac:spMk id="4" creationId="{F7D2F344-1058-4076-84E1-BF0E3E6D9197}"/>
          </ac:spMkLst>
        </pc:spChg>
        <pc:spChg chg="add mod ord">
          <ac:chgData name="Schneider-White, Whitney Q." userId="dfa0b386-4122-486f-bfe5-4e446d9aa526" providerId="ADAL" clId="{167BC44E-2709-4980-AABB-7A97518A7E8C}" dt="2022-06-13T21:51:24.123" v="1525"/>
          <ac:spMkLst>
            <pc:docMk/>
            <pc:sldMk cId="567531955" sldId="296"/>
            <ac:spMk id="5" creationId="{A888BE82-45C6-4B25-9819-9295EFD75647}"/>
          </ac:spMkLst>
        </pc:spChg>
      </pc:sldChg>
      <pc:sldChg chg="addSp delSp modSp add mod">
        <pc:chgData name="Schneider-White, Whitney Q." userId="dfa0b386-4122-486f-bfe5-4e446d9aa526" providerId="ADAL" clId="{167BC44E-2709-4980-AABB-7A97518A7E8C}" dt="2022-06-13T21:52:36.276" v="1540" actId="20577"/>
        <pc:sldMkLst>
          <pc:docMk/>
          <pc:sldMk cId="754887585" sldId="297"/>
        </pc:sldMkLst>
        <pc:spChg chg="del">
          <ac:chgData name="Schneider-White, Whitney Q." userId="dfa0b386-4122-486f-bfe5-4e446d9aa526" providerId="ADAL" clId="{167BC44E-2709-4980-AABB-7A97518A7E8C}" dt="2022-06-13T21:51:56.361" v="1527" actId="1032"/>
          <ac:spMkLst>
            <pc:docMk/>
            <pc:sldMk cId="754887585" sldId="297"/>
            <ac:spMk id="2" creationId="{4DDDDB48-1D6E-4758-A727-993112A4A4A1}"/>
          </ac:spMkLst>
        </pc:spChg>
        <pc:spChg chg="mod">
          <ac:chgData name="Schneider-White, Whitney Q." userId="dfa0b386-4122-486f-bfe5-4e446d9aa526" providerId="ADAL" clId="{167BC44E-2709-4980-AABB-7A97518A7E8C}" dt="2022-06-13T21:51:33.497" v="1526"/>
          <ac:spMkLst>
            <pc:docMk/>
            <pc:sldMk cId="754887585" sldId="297"/>
            <ac:spMk id="3" creationId="{DA1B4B5E-C623-45EA-B5D5-B69CC0102D1F}"/>
          </ac:spMkLst>
        </pc:spChg>
        <pc:graphicFrameChg chg="add mod modGraphic">
          <ac:chgData name="Schneider-White, Whitney Q." userId="dfa0b386-4122-486f-bfe5-4e446d9aa526" providerId="ADAL" clId="{167BC44E-2709-4980-AABB-7A97518A7E8C}" dt="2022-06-13T21:52:36.276" v="1540" actId="20577"/>
          <ac:graphicFrameMkLst>
            <pc:docMk/>
            <pc:sldMk cId="754887585" sldId="297"/>
            <ac:graphicFrameMk id="4" creationId="{FB6B94B4-0697-4CD2-BD3D-0A8F03D7A4B9}"/>
          </ac:graphicFrameMkLst>
        </pc:graphicFrameChg>
      </pc:sldChg>
      <pc:sldChg chg="modSp add mod">
        <pc:chgData name="Schneider-White, Whitney Q." userId="dfa0b386-4122-486f-bfe5-4e446d9aa526" providerId="ADAL" clId="{167BC44E-2709-4980-AABB-7A97518A7E8C}" dt="2022-06-13T22:24:58.814" v="1567"/>
        <pc:sldMkLst>
          <pc:docMk/>
          <pc:sldMk cId="209175010" sldId="298"/>
        </pc:sldMkLst>
        <pc:spChg chg="mod">
          <ac:chgData name="Schneider-White, Whitney Q." userId="dfa0b386-4122-486f-bfe5-4e446d9aa526" providerId="ADAL" clId="{167BC44E-2709-4980-AABB-7A97518A7E8C}" dt="2022-06-13T22:24:58.814" v="1567"/>
          <ac:spMkLst>
            <pc:docMk/>
            <pc:sldMk cId="209175010" sldId="298"/>
            <ac:spMk id="2" creationId="{4DDDDB48-1D6E-4758-A727-993112A4A4A1}"/>
          </ac:spMkLst>
        </pc:spChg>
        <pc:spChg chg="mod">
          <ac:chgData name="Schneider-White, Whitney Q." userId="dfa0b386-4122-486f-bfe5-4e446d9aa526" providerId="ADAL" clId="{167BC44E-2709-4980-AABB-7A97518A7E8C}" dt="2022-06-13T22:24:53.595" v="1566" actId="20577"/>
          <ac:spMkLst>
            <pc:docMk/>
            <pc:sldMk cId="209175010" sldId="298"/>
            <ac:spMk id="3" creationId="{DA1B4B5E-C623-45EA-B5D5-B69CC0102D1F}"/>
          </ac:spMkLst>
        </pc:spChg>
      </pc:sldChg>
      <pc:sldChg chg="modSp add mod">
        <pc:chgData name="Schneider-White, Whitney Q." userId="dfa0b386-4122-486f-bfe5-4e446d9aa526" providerId="ADAL" clId="{167BC44E-2709-4980-AABB-7A97518A7E8C}" dt="2022-06-13T22:25:29.944" v="1576" actId="6549"/>
        <pc:sldMkLst>
          <pc:docMk/>
          <pc:sldMk cId="721378392" sldId="299"/>
        </pc:sldMkLst>
        <pc:spChg chg="mod">
          <ac:chgData name="Schneider-White, Whitney Q." userId="dfa0b386-4122-486f-bfe5-4e446d9aa526" providerId="ADAL" clId="{167BC44E-2709-4980-AABB-7A97518A7E8C}" dt="2022-06-13T22:25:29.944" v="1576" actId="6549"/>
          <ac:spMkLst>
            <pc:docMk/>
            <pc:sldMk cId="721378392" sldId="299"/>
            <ac:spMk id="2" creationId="{4DDDDB48-1D6E-4758-A727-993112A4A4A1}"/>
          </ac:spMkLst>
        </pc:spChg>
        <pc:spChg chg="mod">
          <ac:chgData name="Schneider-White, Whitney Q." userId="dfa0b386-4122-486f-bfe5-4e446d9aa526" providerId="ADAL" clId="{167BC44E-2709-4980-AABB-7A97518A7E8C}" dt="2022-06-13T22:25:15.281" v="1572"/>
          <ac:spMkLst>
            <pc:docMk/>
            <pc:sldMk cId="721378392" sldId="299"/>
            <ac:spMk id="3" creationId="{DA1B4B5E-C623-45EA-B5D5-B69CC0102D1F}"/>
          </ac:spMkLst>
        </pc:spChg>
      </pc:sldChg>
      <pc:sldChg chg="modSp add mod">
        <pc:chgData name="Schneider-White, Whitney Q." userId="dfa0b386-4122-486f-bfe5-4e446d9aa526" providerId="ADAL" clId="{167BC44E-2709-4980-AABB-7A97518A7E8C}" dt="2022-06-13T22:25:49.614" v="1583" actId="6549"/>
        <pc:sldMkLst>
          <pc:docMk/>
          <pc:sldMk cId="1906346378" sldId="300"/>
        </pc:sldMkLst>
        <pc:spChg chg="mod">
          <ac:chgData name="Schneider-White, Whitney Q." userId="dfa0b386-4122-486f-bfe5-4e446d9aa526" providerId="ADAL" clId="{167BC44E-2709-4980-AABB-7A97518A7E8C}" dt="2022-06-13T22:25:49.614" v="1583" actId="6549"/>
          <ac:spMkLst>
            <pc:docMk/>
            <pc:sldMk cId="1906346378" sldId="300"/>
            <ac:spMk id="2" creationId="{4DDDDB48-1D6E-4758-A727-993112A4A4A1}"/>
          </ac:spMkLst>
        </pc:spChg>
        <pc:spChg chg="mod">
          <ac:chgData name="Schneider-White, Whitney Q." userId="dfa0b386-4122-486f-bfe5-4e446d9aa526" providerId="ADAL" clId="{167BC44E-2709-4980-AABB-7A97518A7E8C}" dt="2022-06-13T22:25:39.593" v="1577"/>
          <ac:spMkLst>
            <pc:docMk/>
            <pc:sldMk cId="1906346378" sldId="300"/>
            <ac:spMk id="3" creationId="{DA1B4B5E-C623-45EA-B5D5-B69CC0102D1F}"/>
          </ac:spMkLst>
        </pc:spChg>
      </pc:sldChg>
      <pc:sldChg chg="modSp add mod">
        <pc:chgData name="Schneider-White, Whitney Q." userId="dfa0b386-4122-486f-bfe5-4e446d9aa526" providerId="ADAL" clId="{167BC44E-2709-4980-AABB-7A97518A7E8C}" dt="2022-06-13T22:26:09.349" v="1593" actId="15"/>
        <pc:sldMkLst>
          <pc:docMk/>
          <pc:sldMk cId="2806457283" sldId="301"/>
        </pc:sldMkLst>
        <pc:spChg chg="mod">
          <ac:chgData name="Schneider-White, Whitney Q." userId="dfa0b386-4122-486f-bfe5-4e446d9aa526" providerId="ADAL" clId="{167BC44E-2709-4980-AABB-7A97518A7E8C}" dt="2022-06-13T22:26:09.349" v="1593" actId="15"/>
          <ac:spMkLst>
            <pc:docMk/>
            <pc:sldMk cId="2806457283" sldId="301"/>
            <ac:spMk id="2" creationId="{4DDDDB48-1D6E-4758-A727-993112A4A4A1}"/>
          </ac:spMkLst>
        </pc:spChg>
        <pc:spChg chg="mod">
          <ac:chgData name="Schneider-White, Whitney Q." userId="dfa0b386-4122-486f-bfe5-4e446d9aa526" providerId="ADAL" clId="{167BC44E-2709-4980-AABB-7A97518A7E8C}" dt="2022-06-13T22:25:59.499" v="1587" actId="20577"/>
          <ac:spMkLst>
            <pc:docMk/>
            <pc:sldMk cId="2806457283" sldId="301"/>
            <ac:spMk id="3" creationId="{DA1B4B5E-C623-45EA-B5D5-B69CC0102D1F}"/>
          </ac:spMkLst>
        </pc:spChg>
      </pc:sldChg>
      <pc:sldChg chg="addSp delSp modSp add mod">
        <pc:chgData name="Schneider-White, Whitney Q." userId="dfa0b386-4122-486f-bfe5-4e446d9aa526" providerId="ADAL" clId="{167BC44E-2709-4980-AABB-7A97518A7E8C}" dt="2022-06-13T22:27:31.679" v="1627"/>
        <pc:sldMkLst>
          <pc:docMk/>
          <pc:sldMk cId="2420936981" sldId="302"/>
        </pc:sldMkLst>
        <pc:spChg chg="del">
          <ac:chgData name="Schneider-White, Whitney Q." userId="dfa0b386-4122-486f-bfe5-4e446d9aa526" providerId="ADAL" clId="{167BC44E-2709-4980-AABB-7A97518A7E8C}" dt="2022-06-13T22:26:32.375" v="1606" actId="1032"/>
          <ac:spMkLst>
            <pc:docMk/>
            <pc:sldMk cId="2420936981" sldId="302"/>
            <ac:spMk id="2" creationId="{4DDDDB48-1D6E-4758-A727-993112A4A4A1}"/>
          </ac:spMkLst>
        </pc:spChg>
        <pc:spChg chg="mod">
          <ac:chgData name="Schneider-White, Whitney Q." userId="dfa0b386-4122-486f-bfe5-4e446d9aa526" providerId="ADAL" clId="{167BC44E-2709-4980-AABB-7A97518A7E8C}" dt="2022-06-13T22:26:15.949" v="1605" actId="20577"/>
          <ac:spMkLst>
            <pc:docMk/>
            <pc:sldMk cId="2420936981" sldId="302"/>
            <ac:spMk id="3" creationId="{DA1B4B5E-C623-45EA-B5D5-B69CC0102D1F}"/>
          </ac:spMkLst>
        </pc:spChg>
        <pc:spChg chg="add del">
          <ac:chgData name="Schneider-White, Whitney Q." userId="dfa0b386-4122-486f-bfe5-4e446d9aa526" providerId="ADAL" clId="{167BC44E-2709-4980-AABB-7A97518A7E8C}" dt="2022-06-13T22:27:31.679" v="1627"/>
          <ac:spMkLst>
            <pc:docMk/>
            <pc:sldMk cId="2420936981" sldId="302"/>
            <ac:spMk id="5" creationId="{01322826-CBD3-461A-B5F5-DDE5E5E9A054}"/>
          </ac:spMkLst>
        </pc:spChg>
        <pc:spChg chg="add mod">
          <ac:chgData name="Schneider-White, Whitney Q." userId="dfa0b386-4122-486f-bfe5-4e446d9aa526" providerId="ADAL" clId="{167BC44E-2709-4980-AABB-7A97518A7E8C}" dt="2022-06-13T22:27:30.788" v="1625" actId="1076"/>
          <ac:spMkLst>
            <pc:docMk/>
            <pc:sldMk cId="2420936981" sldId="302"/>
            <ac:spMk id="6" creationId="{091A6E69-7B3A-495A-B74F-21D86393C664}"/>
          </ac:spMkLst>
        </pc:spChg>
        <pc:graphicFrameChg chg="add mod modGraphic">
          <ac:chgData name="Schneider-White, Whitney Q." userId="dfa0b386-4122-486f-bfe5-4e446d9aa526" providerId="ADAL" clId="{167BC44E-2709-4980-AABB-7A97518A7E8C}" dt="2022-06-13T22:27:20.265" v="1618" actId="767"/>
          <ac:graphicFrameMkLst>
            <pc:docMk/>
            <pc:sldMk cId="2420936981" sldId="302"/>
            <ac:graphicFrameMk id="4" creationId="{FC0C948D-3B95-4A72-B5DC-23B18110DA98}"/>
          </ac:graphicFrameMkLst>
        </pc:graphicFrameChg>
      </pc:sldChg>
      <pc:sldChg chg="addSp delSp modSp add mod modClrScheme chgLayout">
        <pc:chgData name="Schneider-White, Whitney Q." userId="dfa0b386-4122-486f-bfe5-4e446d9aa526" providerId="ADAL" clId="{167BC44E-2709-4980-AABB-7A97518A7E8C}" dt="2022-06-13T22:28:13.774" v="1659" actId="478"/>
        <pc:sldMkLst>
          <pc:docMk/>
          <pc:sldMk cId="592472435" sldId="303"/>
        </pc:sldMkLst>
        <pc:spChg chg="del mod ord">
          <ac:chgData name="Schneider-White, Whitney Q." userId="dfa0b386-4122-486f-bfe5-4e446d9aa526" providerId="ADAL" clId="{167BC44E-2709-4980-AABB-7A97518A7E8C}" dt="2022-06-13T22:27:44.658" v="1628" actId="700"/>
          <ac:spMkLst>
            <pc:docMk/>
            <pc:sldMk cId="592472435" sldId="303"/>
            <ac:spMk id="2" creationId="{4DDDDB48-1D6E-4758-A727-993112A4A4A1}"/>
          </ac:spMkLst>
        </pc:spChg>
        <pc:spChg chg="del">
          <ac:chgData name="Schneider-White, Whitney Q." userId="dfa0b386-4122-486f-bfe5-4e446d9aa526" providerId="ADAL" clId="{167BC44E-2709-4980-AABB-7A97518A7E8C}" dt="2022-06-13T22:27:44.658" v="1628" actId="700"/>
          <ac:spMkLst>
            <pc:docMk/>
            <pc:sldMk cId="592472435" sldId="303"/>
            <ac:spMk id="3" creationId="{DA1B4B5E-C623-45EA-B5D5-B69CC0102D1F}"/>
          </ac:spMkLst>
        </pc:spChg>
        <pc:spChg chg="add mod ord">
          <ac:chgData name="Schneider-White, Whitney Q." userId="dfa0b386-4122-486f-bfe5-4e446d9aa526" providerId="ADAL" clId="{167BC44E-2709-4980-AABB-7A97518A7E8C}" dt="2022-06-13T22:28:11.988" v="1658" actId="20577"/>
          <ac:spMkLst>
            <pc:docMk/>
            <pc:sldMk cId="592472435" sldId="303"/>
            <ac:spMk id="4" creationId="{D6C561A8-E082-4536-8D2E-7C0ED6E0CFA0}"/>
          </ac:spMkLst>
        </pc:spChg>
        <pc:spChg chg="add del mod ord">
          <ac:chgData name="Schneider-White, Whitney Q." userId="dfa0b386-4122-486f-bfe5-4e446d9aa526" providerId="ADAL" clId="{167BC44E-2709-4980-AABB-7A97518A7E8C}" dt="2022-06-13T22:28:13.774" v="1659" actId="478"/>
          <ac:spMkLst>
            <pc:docMk/>
            <pc:sldMk cId="592472435" sldId="303"/>
            <ac:spMk id="5" creationId="{6D18DDF2-97D0-4A0A-9FF3-E5D16FFCA024}"/>
          </ac:spMkLst>
        </pc:spChg>
      </pc:sldChg>
      <pc:sldChg chg="modSp add del mod">
        <pc:chgData name="Schneider-White, Whitney Q." userId="dfa0b386-4122-486f-bfe5-4e446d9aa526" providerId="ADAL" clId="{167BC44E-2709-4980-AABB-7A97518A7E8C}" dt="2022-06-13T22:28:17.343" v="1660" actId="2696"/>
        <pc:sldMkLst>
          <pc:docMk/>
          <pc:sldMk cId="959692258" sldId="304"/>
        </pc:sldMkLst>
        <pc:spChg chg="mod">
          <ac:chgData name="Schneider-White, Whitney Q." userId="dfa0b386-4122-486f-bfe5-4e446d9aa526" providerId="ADAL" clId="{167BC44E-2709-4980-AABB-7A97518A7E8C}" dt="2022-06-13T22:27:57.146" v="1637" actId="20577"/>
          <ac:spMkLst>
            <pc:docMk/>
            <pc:sldMk cId="959692258" sldId="304"/>
            <ac:spMk id="3" creationId="{DA1B4B5E-C623-45EA-B5D5-B69CC0102D1F}"/>
          </ac:spMkLst>
        </pc:spChg>
      </pc:sldChg>
      <pc:sldChg chg="add del">
        <pc:chgData name="Schneider-White, Whitney Q." userId="dfa0b386-4122-486f-bfe5-4e446d9aa526" providerId="ADAL" clId="{167BC44E-2709-4980-AABB-7A97518A7E8C}" dt="2022-06-13T21:47:55.084" v="1474"/>
        <pc:sldMkLst>
          <pc:docMk/>
          <pc:sldMk cId="1018214898" sldId="305"/>
        </pc:sldMkLst>
      </pc:sldChg>
      <pc:sldChg chg="modSp add mod ord">
        <pc:chgData name="Schneider-White, Whitney Q." userId="dfa0b386-4122-486f-bfe5-4e446d9aa526" providerId="ADAL" clId="{167BC44E-2709-4980-AABB-7A97518A7E8C}" dt="2022-06-13T21:48:06.658" v="1495" actId="20577"/>
        <pc:sldMkLst>
          <pc:docMk/>
          <pc:sldMk cId="4079222841" sldId="305"/>
        </pc:sldMkLst>
        <pc:spChg chg="mod">
          <ac:chgData name="Schneider-White, Whitney Q." userId="dfa0b386-4122-486f-bfe5-4e446d9aa526" providerId="ADAL" clId="{167BC44E-2709-4980-AABB-7A97518A7E8C}" dt="2022-06-13T21:48:06.658" v="1495" actId="20577"/>
          <ac:spMkLst>
            <pc:docMk/>
            <pc:sldMk cId="4079222841" sldId="305"/>
            <ac:spMk id="14" creationId="{4F3AD378-109F-4825-B442-A89EC3A9F68D}"/>
          </ac:spMkLst>
        </pc:spChg>
      </pc:sldChg>
      <pc:sldMasterChg chg="addSp modSldLayout">
        <pc:chgData name="Schneider-White, Whitney Q." userId="dfa0b386-4122-486f-bfe5-4e446d9aa526" providerId="ADAL" clId="{167BC44E-2709-4980-AABB-7A97518A7E8C}" dt="2022-06-13T21:27:05.176" v="68"/>
        <pc:sldMasterMkLst>
          <pc:docMk/>
          <pc:sldMasterMk cId="3033012431" sldId="2147483689"/>
        </pc:sldMasterMkLst>
        <pc:picChg chg="add">
          <ac:chgData name="Schneider-White, Whitney Q." userId="dfa0b386-4122-486f-bfe5-4e446d9aa526" providerId="ADAL" clId="{167BC44E-2709-4980-AABB-7A97518A7E8C}" dt="2022-06-13T21:27:05.176" v="68"/>
          <ac:picMkLst>
            <pc:docMk/>
            <pc:sldMasterMk cId="3033012431" sldId="2147483689"/>
            <ac:picMk id="6" creationId="{978CB852-FADC-4B61-845C-D07773A61BF7}"/>
          </ac:picMkLst>
        </pc:picChg>
        <pc:sldLayoutChg chg="addSp">
          <pc:chgData name="Schneider-White, Whitney Q." userId="dfa0b386-4122-486f-bfe5-4e446d9aa526" providerId="ADAL" clId="{167BC44E-2709-4980-AABB-7A97518A7E8C}" dt="2022-06-13T21:27:05.176" v="68"/>
          <pc:sldLayoutMkLst>
            <pc:docMk/>
            <pc:sldMasterMk cId="3033012431" sldId="2147483689"/>
            <pc:sldLayoutMk cId="1713229652" sldId="2147483690"/>
          </pc:sldLayoutMkLst>
          <pc:spChg chg="add">
            <ac:chgData name="Schneider-White, Whitney Q." userId="dfa0b386-4122-486f-bfe5-4e446d9aa526" providerId="ADAL" clId="{167BC44E-2709-4980-AABB-7A97518A7E8C}" dt="2022-06-13T21:27:05.176" v="68"/>
            <ac:spMkLst>
              <pc:docMk/>
              <pc:sldMasterMk cId="3033012431" sldId="2147483689"/>
              <pc:sldLayoutMk cId="1713229652" sldId="2147483690"/>
              <ac:spMk id="17" creationId="{64C83F0E-15D6-46EC-A9C2-69CF4E989676}"/>
            </ac:spMkLst>
          </pc:spChg>
          <pc:spChg chg="add">
            <ac:chgData name="Schneider-White, Whitney Q." userId="dfa0b386-4122-486f-bfe5-4e446d9aa526" providerId="ADAL" clId="{167BC44E-2709-4980-AABB-7A97518A7E8C}" dt="2022-06-13T21:27:05.176" v="68"/>
            <ac:spMkLst>
              <pc:docMk/>
              <pc:sldMasterMk cId="3033012431" sldId="2147483689"/>
              <pc:sldLayoutMk cId="1713229652" sldId="2147483690"/>
              <ac:spMk id="18" creationId="{FFFAAAA7-E911-4870-81D0-8855D8DF45D5}"/>
            </ac:spMkLst>
          </pc:spChg>
          <pc:picChg chg="add">
            <ac:chgData name="Schneider-White, Whitney Q." userId="dfa0b386-4122-486f-bfe5-4e446d9aa526" providerId="ADAL" clId="{167BC44E-2709-4980-AABB-7A97518A7E8C}" dt="2022-06-13T21:27:05.176" v="68"/>
            <ac:picMkLst>
              <pc:docMk/>
              <pc:sldMasterMk cId="3033012431" sldId="2147483689"/>
              <pc:sldLayoutMk cId="1713229652" sldId="2147483690"/>
              <ac:picMk id="16" creationId="{F39C5F2D-C5F6-4007-9FAB-589D26E491EC}"/>
            </ac:picMkLst>
          </pc:picChg>
        </pc:sldLayoutChg>
        <pc:sldLayoutChg chg="addSp">
          <pc:chgData name="Schneider-White, Whitney Q." userId="dfa0b386-4122-486f-bfe5-4e446d9aa526" providerId="ADAL" clId="{167BC44E-2709-4980-AABB-7A97518A7E8C}" dt="2022-06-13T21:27:05.176" v="68"/>
          <pc:sldLayoutMkLst>
            <pc:docMk/>
            <pc:sldMasterMk cId="3033012431" sldId="2147483689"/>
            <pc:sldLayoutMk cId="2566234166" sldId="2147483691"/>
          </pc:sldLayoutMkLst>
          <pc:picChg chg="add">
            <ac:chgData name="Schneider-White, Whitney Q." userId="dfa0b386-4122-486f-bfe5-4e446d9aa526" providerId="ADAL" clId="{167BC44E-2709-4980-AABB-7A97518A7E8C}" dt="2022-06-13T21:27:05.176" v="68"/>
            <ac:picMkLst>
              <pc:docMk/>
              <pc:sldMasterMk cId="3033012431" sldId="2147483689"/>
              <pc:sldLayoutMk cId="2566234166" sldId="2147483691"/>
              <ac:picMk id="7" creationId="{F4BED9D4-F512-4681-ADE1-7AF21E482EA7}"/>
            </ac:picMkLst>
          </pc:picChg>
        </pc:sldLayoutChg>
        <pc:sldLayoutChg chg="addSp">
          <pc:chgData name="Schneider-White, Whitney Q." userId="dfa0b386-4122-486f-bfe5-4e446d9aa526" providerId="ADAL" clId="{167BC44E-2709-4980-AABB-7A97518A7E8C}" dt="2022-06-13T21:27:05.176" v="68"/>
          <pc:sldLayoutMkLst>
            <pc:docMk/>
            <pc:sldMasterMk cId="3033012431" sldId="2147483689"/>
            <pc:sldLayoutMk cId="4036023471" sldId="2147483692"/>
          </pc:sldLayoutMkLst>
          <pc:picChg chg="add">
            <ac:chgData name="Schneider-White, Whitney Q." userId="dfa0b386-4122-486f-bfe5-4e446d9aa526" providerId="ADAL" clId="{167BC44E-2709-4980-AABB-7A97518A7E8C}" dt="2022-06-13T21:27:05.176" v="68"/>
            <ac:picMkLst>
              <pc:docMk/>
              <pc:sldMasterMk cId="3033012431" sldId="2147483689"/>
              <pc:sldLayoutMk cId="4036023471" sldId="2147483692"/>
              <ac:picMk id="6" creationId="{EB57B7C6-6CE9-4D69-B1EF-37DF25BBE27D}"/>
            </ac:picMkLst>
          </pc:picChg>
        </pc:sldLayoutChg>
        <pc:sldLayoutChg chg="addSp">
          <pc:chgData name="Schneider-White, Whitney Q." userId="dfa0b386-4122-486f-bfe5-4e446d9aa526" providerId="ADAL" clId="{167BC44E-2709-4980-AABB-7A97518A7E8C}" dt="2022-06-13T21:27:05.176" v="68"/>
          <pc:sldLayoutMkLst>
            <pc:docMk/>
            <pc:sldMasterMk cId="3033012431" sldId="2147483689"/>
            <pc:sldLayoutMk cId="286165317" sldId="2147483693"/>
          </pc:sldLayoutMkLst>
          <pc:picChg chg="add">
            <ac:chgData name="Schneider-White, Whitney Q." userId="dfa0b386-4122-486f-bfe5-4e446d9aa526" providerId="ADAL" clId="{167BC44E-2709-4980-AABB-7A97518A7E8C}" dt="2022-06-13T21:27:05.176" v="68"/>
            <ac:picMkLst>
              <pc:docMk/>
              <pc:sldMasterMk cId="3033012431" sldId="2147483689"/>
              <pc:sldLayoutMk cId="286165317" sldId="2147483693"/>
              <ac:picMk id="7" creationId="{4ACF022E-D308-4061-806C-BCF21FCABC98}"/>
            </ac:picMkLst>
          </pc:picChg>
        </pc:sldLayoutChg>
        <pc:sldLayoutChg chg="addSp">
          <pc:chgData name="Schneider-White, Whitney Q." userId="dfa0b386-4122-486f-bfe5-4e446d9aa526" providerId="ADAL" clId="{167BC44E-2709-4980-AABB-7A97518A7E8C}" dt="2022-06-13T21:27:05.176" v="68"/>
          <pc:sldLayoutMkLst>
            <pc:docMk/>
            <pc:sldMasterMk cId="3033012431" sldId="2147483689"/>
            <pc:sldLayoutMk cId="1730230469" sldId="2147483694"/>
          </pc:sldLayoutMkLst>
          <pc:picChg chg="add">
            <ac:chgData name="Schneider-White, Whitney Q." userId="dfa0b386-4122-486f-bfe5-4e446d9aa526" providerId="ADAL" clId="{167BC44E-2709-4980-AABB-7A97518A7E8C}" dt="2022-06-13T21:27:05.176" v="68"/>
            <ac:picMkLst>
              <pc:docMk/>
              <pc:sldMasterMk cId="3033012431" sldId="2147483689"/>
              <pc:sldLayoutMk cId="1730230469" sldId="2147483694"/>
              <ac:picMk id="9" creationId="{63BD1A50-8BFC-4237-8463-91B31DF2D621}"/>
            </ac:picMkLst>
          </pc:picChg>
        </pc:sldLayoutChg>
        <pc:sldLayoutChg chg="addSp">
          <pc:chgData name="Schneider-White, Whitney Q." userId="dfa0b386-4122-486f-bfe5-4e446d9aa526" providerId="ADAL" clId="{167BC44E-2709-4980-AABB-7A97518A7E8C}" dt="2022-06-13T21:27:05.176" v="68"/>
          <pc:sldLayoutMkLst>
            <pc:docMk/>
            <pc:sldMasterMk cId="3033012431" sldId="2147483689"/>
            <pc:sldLayoutMk cId="857401200" sldId="2147483695"/>
          </pc:sldLayoutMkLst>
          <pc:picChg chg="add">
            <ac:chgData name="Schneider-White, Whitney Q." userId="dfa0b386-4122-486f-bfe5-4e446d9aa526" providerId="ADAL" clId="{167BC44E-2709-4980-AABB-7A97518A7E8C}" dt="2022-06-13T21:27:05.176" v="68"/>
            <ac:picMkLst>
              <pc:docMk/>
              <pc:sldMasterMk cId="3033012431" sldId="2147483689"/>
              <pc:sldLayoutMk cId="857401200" sldId="2147483695"/>
              <ac:picMk id="5" creationId="{7BE6DA64-9D47-4EED-8966-7715D6680574}"/>
            </ac:picMkLst>
          </pc:picChg>
        </pc:sldLayoutChg>
        <pc:sldLayoutChg chg="addSp">
          <pc:chgData name="Schneider-White, Whitney Q." userId="dfa0b386-4122-486f-bfe5-4e446d9aa526" providerId="ADAL" clId="{167BC44E-2709-4980-AABB-7A97518A7E8C}" dt="2022-06-13T21:27:05.176" v="68"/>
          <pc:sldLayoutMkLst>
            <pc:docMk/>
            <pc:sldMasterMk cId="3033012431" sldId="2147483689"/>
            <pc:sldLayoutMk cId="1377147601" sldId="2147483696"/>
          </pc:sldLayoutMkLst>
          <pc:spChg chg="add">
            <ac:chgData name="Schneider-White, Whitney Q." userId="dfa0b386-4122-486f-bfe5-4e446d9aa526" providerId="ADAL" clId="{167BC44E-2709-4980-AABB-7A97518A7E8C}" dt="2022-06-13T21:27:05.176" v="68"/>
            <ac:spMkLst>
              <pc:docMk/>
              <pc:sldMasterMk cId="3033012431" sldId="2147483689"/>
              <pc:sldLayoutMk cId="1377147601" sldId="2147483696"/>
              <ac:spMk id="12" creationId="{F3468557-3CD2-4939-9A39-829843CDB211}"/>
            </ac:spMkLst>
          </pc:spChg>
          <pc:spChg chg="add">
            <ac:chgData name="Schneider-White, Whitney Q." userId="dfa0b386-4122-486f-bfe5-4e446d9aa526" providerId="ADAL" clId="{167BC44E-2709-4980-AABB-7A97518A7E8C}" dt="2022-06-13T21:27:05.176" v="68"/>
            <ac:spMkLst>
              <pc:docMk/>
              <pc:sldMasterMk cId="3033012431" sldId="2147483689"/>
              <pc:sldLayoutMk cId="1377147601" sldId="2147483696"/>
              <ac:spMk id="16" creationId="{F9DC6E6E-B9EA-4B10-80C1-269D70629068}"/>
            </ac:spMkLst>
          </pc:spChg>
          <pc:picChg chg="add">
            <ac:chgData name="Schneider-White, Whitney Q." userId="dfa0b386-4122-486f-bfe5-4e446d9aa526" providerId="ADAL" clId="{167BC44E-2709-4980-AABB-7A97518A7E8C}" dt="2022-06-13T21:27:05.176" v="68"/>
            <ac:picMkLst>
              <pc:docMk/>
              <pc:sldMasterMk cId="3033012431" sldId="2147483689"/>
              <pc:sldLayoutMk cId="1377147601" sldId="2147483696"/>
              <ac:picMk id="17" creationId="{D1D5162C-0973-4114-8C40-3FBF79C1492D}"/>
            </ac:picMkLst>
          </pc:picChg>
        </pc:sldLayoutChg>
        <pc:sldLayoutChg chg="addSp">
          <pc:chgData name="Schneider-White, Whitney Q." userId="dfa0b386-4122-486f-bfe5-4e446d9aa526" providerId="ADAL" clId="{167BC44E-2709-4980-AABB-7A97518A7E8C}" dt="2022-06-13T21:27:05.176" v="68"/>
          <pc:sldLayoutMkLst>
            <pc:docMk/>
            <pc:sldMasterMk cId="3033012431" sldId="2147483689"/>
            <pc:sldLayoutMk cId="3896500934" sldId="2147483697"/>
          </pc:sldLayoutMkLst>
          <pc:cxnChg chg="add">
            <ac:chgData name="Schneider-White, Whitney Q." userId="dfa0b386-4122-486f-bfe5-4e446d9aa526" providerId="ADAL" clId="{167BC44E-2709-4980-AABB-7A97518A7E8C}" dt="2022-06-13T21:27:05.176" v="68"/>
            <ac:cxnSpMkLst>
              <pc:docMk/>
              <pc:sldMasterMk cId="3033012431" sldId="2147483689"/>
              <pc:sldLayoutMk cId="3896500934" sldId="2147483697"/>
              <ac:cxnSpMk id="6" creationId="{4AB2558E-C4F1-42A3-88EB-8E2AB5F4E58A}"/>
            </ac:cxnSpMkLst>
          </pc:cxnChg>
        </pc:sldLayoutChg>
        <pc:sldLayoutChg chg="addSp">
          <pc:chgData name="Schneider-White, Whitney Q." userId="dfa0b386-4122-486f-bfe5-4e446d9aa526" providerId="ADAL" clId="{167BC44E-2709-4980-AABB-7A97518A7E8C}" dt="2022-06-13T21:27:05.176" v="68"/>
          <pc:sldLayoutMkLst>
            <pc:docMk/>
            <pc:sldMasterMk cId="3033012431" sldId="2147483689"/>
            <pc:sldLayoutMk cId="946835860" sldId="2147483698"/>
          </pc:sldLayoutMkLst>
          <pc:cxnChg chg="add">
            <ac:chgData name="Schneider-White, Whitney Q." userId="dfa0b386-4122-486f-bfe5-4e446d9aa526" providerId="ADAL" clId="{167BC44E-2709-4980-AABB-7A97518A7E8C}" dt="2022-06-13T21:27:05.176" v="68"/>
            <ac:cxnSpMkLst>
              <pc:docMk/>
              <pc:sldMasterMk cId="3033012431" sldId="2147483689"/>
              <pc:sldLayoutMk cId="946835860" sldId="2147483698"/>
              <ac:cxnSpMk id="9" creationId="{3CF07BFE-B620-4781-B2BE-DA2A50760376}"/>
            </ac:cxnSpMkLst>
          </pc:cxnChg>
        </pc:sldLayoutChg>
        <pc:sldLayoutChg chg="addSp">
          <pc:chgData name="Schneider-White, Whitney Q." userId="dfa0b386-4122-486f-bfe5-4e446d9aa526" providerId="ADAL" clId="{167BC44E-2709-4980-AABB-7A97518A7E8C}" dt="2022-06-13T21:27:05.176" v="68"/>
          <pc:sldLayoutMkLst>
            <pc:docMk/>
            <pc:sldMasterMk cId="3033012431" sldId="2147483689"/>
            <pc:sldLayoutMk cId="2199187271" sldId="2147483699"/>
          </pc:sldLayoutMkLst>
          <pc:cxnChg chg="add">
            <ac:chgData name="Schneider-White, Whitney Q." userId="dfa0b386-4122-486f-bfe5-4e446d9aa526" providerId="ADAL" clId="{167BC44E-2709-4980-AABB-7A97518A7E8C}" dt="2022-06-13T21:27:05.176" v="68"/>
            <ac:cxnSpMkLst>
              <pc:docMk/>
              <pc:sldMasterMk cId="3033012431" sldId="2147483689"/>
              <pc:sldLayoutMk cId="2199187271" sldId="2147483699"/>
              <ac:cxnSpMk id="9" creationId="{76A2C9BE-FCFB-4D1C-8F64-D9D5A38F89F4}"/>
            </ac:cxnSpMkLst>
          </pc:cxnChg>
        </pc:sldLayoutChg>
        <pc:sldLayoutChg chg="addSp">
          <pc:chgData name="Schneider-White, Whitney Q." userId="dfa0b386-4122-486f-bfe5-4e446d9aa526" providerId="ADAL" clId="{167BC44E-2709-4980-AABB-7A97518A7E8C}" dt="2022-06-13T21:27:05.176" v="68"/>
          <pc:sldLayoutMkLst>
            <pc:docMk/>
            <pc:sldMasterMk cId="3033012431" sldId="2147483689"/>
            <pc:sldLayoutMk cId="3089743330" sldId="2147483700"/>
          </pc:sldLayoutMkLst>
          <pc:cxnChg chg="add">
            <ac:chgData name="Schneider-White, Whitney Q." userId="dfa0b386-4122-486f-bfe5-4e446d9aa526" providerId="ADAL" clId="{167BC44E-2709-4980-AABB-7A97518A7E8C}" dt="2022-06-13T21:27:05.176" v="68"/>
            <ac:cxnSpMkLst>
              <pc:docMk/>
              <pc:sldMasterMk cId="3033012431" sldId="2147483689"/>
              <pc:sldLayoutMk cId="3089743330" sldId="2147483700"/>
              <ac:cxnSpMk id="9" creationId="{BA2CBDC4-C55E-4A7E-BE92-2B87EAC3CEB5}"/>
            </ac:cxnSpMkLst>
          </pc:cxnChg>
        </pc:sldLayoutChg>
        <pc:sldLayoutChg chg="addSp">
          <pc:chgData name="Schneider-White, Whitney Q." userId="dfa0b386-4122-486f-bfe5-4e446d9aa526" providerId="ADAL" clId="{167BC44E-2709-4980-AABB-7A97518A7E8C}" dt="2022-06-13T21:27:05.176" v="68"/>
          <pc:sldLayoutMkLst>
            <pc:docMk/>
            <pc:sldMasterMk cId="3033012431" sldId="2147483689"/>
            <pc:sldLayoutMk cId="4294044989" sldId="2147483701"/>
          </pc:sldLayoutMkLst>
          <pc:cxnChg chg="add">
            <ac:chgData name="Schneider-White, Whitney Q." userId="dfa0b386-4122-486f-bfe5-4e446d9aa526" providerId="ADAL" clId="{167BC44E-2709-4980-AABB-7A97518A7E8C}" dt="2022-06-13T21:27:05.176" v="68"/>
            <ac:cxnSpMkLst>
              <pc:docMk/>
              <pc:sldMasterMk cId="3033012431" sldId="2147483689"/>
              <pc:sldLayoutMk cId="4294044989" sldId="2147483701"/>
              <ac:cxnSpMk id="7" creationId="{D0410BDC-2818-44D6-B378-8D7DC468F117}"/>
            </ac:cxnSpMkLst>
          </pc:cxnChg>
        </pc:sldLayoutChg>
        <pc:sldLayoutChg chg="addSp">
          <pc:chgData name="Schneider-White, Whitney Q." userId="dfa0b386-4122-486f-bfe5-4e446d9aa526" providerId="ADAL" clId="{167BC44E-2709-4980-AABB-7A97518A7E8C}" dt="2022-06-13T21:27:05.176" v="68"/>
          <pc:sldLayoutMkLst>
            <pc:docMk/>
            <pc:sldMasterMk cId="3033012431" sldId="2147483689"/>
            <pc:sldLayoutMk cId="3997947106" sldId="2147483702"/>
          </pc:sldLayoutMkLst>
          <pc:picChg chg="add">
            <ac:chgData name="Schneider-White, Whitney Q." userId="dfa0b386-4122-486f-bfe5-4e446d9aa526" providerId="ADAL" clId="{167BC44E-2709-4980-AABB-7A97518A7E8C}" dt="2022-06-13T21:27:05.176" v="68"/>
            <ac:picMkLst>
              <pc:docMk/>
              <pc:sldMasterMk cId="3033012431" sldId="2147483689"/>
              <pc:sldLayoutMk cId="3997947106" sldId="2147483702"/>
              <ac:picMk id="12" creationId="{A109EDC6-5E15-4EAC-9A89-B50907FE4646}"/>
            </ac:picMkLst>
          </pc:picChg>
          <pc:cxnChg chg="add">
            <ac:chgData name="Schneider-White, Whitney Q." userId="dfa0b386-4122-486f-bfe5-4e446d9aa526" providerId="ADAL" clId="{167BC44E-2709-4980-AABB-7A97518A7E8C}" dt="2022-06-13T21:27:05.176" v="68"/>
            <ac:cxnSpMkLst>
              <pc:docMk/>
              <pc:sldMasterMk cId="3033012431" sldId="2147483689"/>
              <pc:sldLayoutMk cId="3997947106" sldId="2147483702"/>
              <ac:cxnSpMk id="13" creationId="{2414F74E-A2AA-454C-BAC9-631EDFF6C038}"/>
            </ac:cxnSpMkLst>
          </pc:cxnChg>
        </pc:sldLayoutChg>
        <pc:sldLayoutChg chg="addSp">
          <pc:chgData name="Schneider-White, Whitney Q." userId="dfa0b386-4122-486f-bfe5-4e446d9aa526" providerId="ADAL" clId="{167BC44E-2709-4980-AABB-7A97518A7E8C}" dt="2022-06-13T21:27:05.176" v="68"/>
          <pc:sldLayoutMkLst>
            <pc:docMk/>
            <pc:sldMasterMk cId="3033012431" sldId="2147483689"/>
            <pc:sldLayoutMk cId="3869675933" sldId="2147483703"/>
          </pc:sldLayoutMkLst>
          <pc:spChg chg="add">
            <ac:chgData name="Schneider-White, Whitney Q." userId="dfa0b386-4122-486f-bfe5-4e446d9aa526" providerId="ADAL" clId="{167BC44E-2709-4980-AABB-7A97518A7E8C}" dt="2022-06-13T21:27:05.176" v="68"/>
            <ac:spMkLst>
              <pc:docMk/>
              <pc:sldMasterMk cId="3033012431" sldId="2147483689"/>
              <pc:sldLayoutMk cId="3869675933" sldId="2147483703"/>
              <ac:spMk id="18" creationId="{1D7D1BE4-D0AC-46EA-A083-52D3F5A1E5C0}"/>
            </ac:spMkLst>
          </pc:spChg>
          <pc:spChg chg="add">
            <ac:chgData name="Schneider-White, Whitney Q." userId="dfa0b386-4122-486f-bfe5-4e446d9aa526" providerId="ADAL" clId="{167BC44E-2709-4980-AABB-7A97518A7E8C}" dt="2022-06-13T21:27:05.176" v="68"/>
            <ac:spMkLst>
              <pc:docMk/>
              <pc:sldMasterMk cId="3033012431" sldId="2147483689"/>
              <pc:sldLayoutMk cId="3869675933" sldId="2147483703"/>
              <ac:spMk id="19" creationId="{10A9618A-3E8C-4494-A45C-2286F0563ACC}"/>
            </ac:spMkLst>
          </pc:spChg>
          <pc:grpChg chg="add">
            <ac:chgData name="Schneider-White, Whitney Q." userId="dfa0b386-4122-486f-bfe5-4e446d9aa526" providerId="ADAL" clId="{167BC44E-2709-4980-AABB-7A97518A7E8C}" dt="2022-06-13T21:27:05.176" v="68"/>
            <ac:grpSpMkLst>
              <pc:docMk/>
              <pc:sldMasterMk cId="3033012431" sldId="2147483689"/>
              <pc:sldLayoutMk cId="3869675933" sldId="2147483703"/>
              <ac:grpSpMk id="20" creationId="{D9941984-C588-48B4-BC03-5C6F9BBF4F07}"/>
            </ac:grpSpMkLst>
          </pc:grpChg>
          <pc:picChg chg="add">
            <ac:chgData name="Schneider-White, Whitney Q." userId="dfa0b386-4122-486f-bfe5-4e446d9aa526" providerId="ADAL" clId="{167BC44E-2709-4980-AABB-7A97518A7E8C}" dt="2022-06-13T21:27:05.176" v="68"/>
            <ac:picMkLst>
              <pc:docMk/>
              <pc:sldMasterMk cId="3033012431" sldId="2147483689"/>
              <pc:sldLayoutMk cId="3869675933" sldId="2147483703"/>
              <ac:picMk id="23" creationId="{D368F49C-6CB3-42A9-978A-B77A81778A08}"/>
            </ac:picMkLst>
          </pc:picChg>
        </pc:sldLayoutChg>
        <pc:sldLayoutChg chg="addSp">
          <pc:chgData name="Schneider-White, Whitney Q." userId="dfa0b386-4122-486f-bfe5-4e446d9aa526" providerId="ADAL" clId="{167BC44E-2709-4980-AABB-7A97518A7E8C}" dt="2022-06-13T21:27:05.176" v="68"/>
          <pc:sldLayoutMkLst>
            <pc:docMk/>
            <pc:sldMasterMk cId="3033012431" sldId="2147483689"/>
            <pc:sldLayoutMk cId="2614747641" sldId="2147483704"/>
          </pc:sldLayoutMkLst>
          <pc:spChg chg="add">
            <ac:chgData name="Schneider-White, Whitney Q." userId="dfa0b386-4122-486f-bfe5-4e446d9aa526" providerId="ADAL" clId="{167BC44E-2709-4980-AABB-7A97518A7E8C}" dt="2022-06-13T21:27:05.176" v="68"/>
            <ac:spMkLst>
              <pc:docMk/>
              <pc:sldMasterMk cId="3033012431" sldId="2147483689"/>
              <pc:sldLayoutMk cId="2614747641" sldId="2147483704"/>
              <ac:spMk id="13" creationId="{02EA786A-640A-4C51-B3A3-AA3BCDB8BE31}"/>
            </ac:spMkLst>
          </pc:spChg>
          <pc:spChg chg="add">
            <ac:chgData name="Schneider-White, Whitney Q." userId="dfa0b386-4122-486f-bfe5-4e446d9aa526" providerId="ADAL" clId="{167BC44E-2709-4980-AABB-7A97518A7E8C}" dt="2022-06-13T21:27:05.176" v="68"/>
            <ac:spMkLst>
              <pc:docMk/>
              <pc:sldMasterMk cId="3033012431" sldId="2147483689"/>
              <pc:sldLayoutMk cId="2614747641" sldId="2147483704"/>
              <ac:spMk id="15" creationId="{DF5087A0-2B89-4544-8767-D13DD9EA0752}"/>
            </ac:spMkLst>
          </pc:spChg>
          <pc:picChg chg="add">
            <ac:chgData name="Schneider-White, Whitney Q." userId="dfa0b386-4122-486f-bfe5-4e446d9aa526" providerId="ADAL" clId="{167BC44E-2709-4980-AABB-7A97518A7E8C}" dt="2022-06-13T21:27:05.176" v="68"/>
            <ac:picMkLst>
              <pc:docMk/>
              <pc:sldMasterMk cId="3033012431" sldId="2147483689"/>
              <pc:sldLayoutMk cId="2614747641" sldId="2147483704"/>
              <ac:picMk id="14" creationId="{13844B8E-A461-4AE3-8D5C-5451DA161066}"/>
            </ac:picMkLst>
          </pc:picChg>
        </pc:sldLayoutChg>
        <pc:sldLayoutChg chg="addSp">
          <pc:chgData name="Schneider-White, Whitney Q." userId="dfa0b386-4122-486f-bfe5-4e446d9aa526" providerId="ADAL" clId="{167BC44E-2709-4980-AABB-7A97518A7E8C}" dt="2022-06-13T21:27:05.176" v="68"/>
          <pc:sldLayoutMkLst>
            <pc:docMk/>
            <pc:sldMasterMk cId="3033012431" sldId="2147483689"/>
            <pc:sldLayoutMk cId="788520468" sldId="2147483705"/>
          </pc:sldLayoutMkLst>
          <pc:picChg chg="add">
            <ac:chgData name="Schneider-White, Whitney Q." userId="dfa0b386-4122-486f-bfe5-4e446d9aa526" providerId="ADAL" clId="{167BC44E-2709-4980-AABB-7A97518A7E8C}" dt="2022-06-13T21:27:05.176" v="68"/>
            <ac:picMkLst>
              <pc:docMk/>
              <pc:sldMasterMk cId="3033012431" sldId="2147483689"/>
              <pc:sldLayoutMk cId="788520468" sldId="2147483705"/>
              <ac:picMk id="6" creationId="{FF439F79-59A5-4187-BE72-A43CB1C7075F}"/>
            </ac:picMkLst>
          </pc:picChg>
        </pc:sldLayoutChg>
        <pc:sldLayoutChg chg="addSp">
          <pc:chgData name="Schneider-White, Whitney Q." userId="dfa0b386-4122-486f-bfe5-4e446d9aa526" providerId="ADAL" clId="{167BC44E-2709-4980-AABB-7A97518A7E8C}" dt="2022-06-13T21:27:05.176" v="68"/>
          <pc:sldLayoutMkLst>
            <pc:docMk/>
            <pc:sldMasterMk cId="3033012431" sldId="2147483689"/>
            <pc:sldLayoutMk cId="3479960223" sldId="2147483706"/>
          </pc:sldLayoutMkLst>
          <pc:picChg chg="add">
            <ac:chgData name="Schneider-White, Whitney Q." userId="dfa0b386-4122-486f-bfe5-4e446d9aa526" providerId="ADAL" clId="{167BC44E-2709-4980-AABB-7A97518A7E8C}" dt="2022-06-13T21:27:05.176" v="68"/>
            <ac:picMkLst>
              <pc:docMk/>
              <pc:sldMasterMk cId="3033012431" sldId="2147483689"/>
              <pc:sldLayoutMk cId="3479960223" sldId="2147483706"/>
              <ac:picMk id="13" creationId="{F14556A4-F2F0-4E15-A187-3C28D536FF27}"/>
            </ac:picMkLst>
          </pc:picChg>
          <pc:picChg chg="add">
            <ac:chgData name="Schneider-White, Whitney Q." userId="dfa0b386-4122-486f-bfe5-4e446d9aa526" providerId="ADAL" clId="{167BC44E-2709-4980-AABB-7A97518A7E8C}" dt="2022-06-13T21:27:05.176" v="68"/>
            <ac:picMkLst>
              <pc:docMk/>
              <pc:sldMasterMk cId="3033012431" sldId="2147483689"/>
              <pc:sldLayoutMk cId="3479960223" sldId="2147483706"/>
              <ac:picMk id="14" creationId="{681CFE40-9042-4AB8-8CBE-38BB969970EE}"/>
            </ac:picMkLst>
          </pc:picChg>
        </pc:sldLayoutChg>
        <pc:sldLayoutChg chg="addSp">
          <pc:chgData name="Schneider-White, Whitney Q." userId="dfa0b386-4122-486f-bfe5-4e446d9aa526" providerId="ADAL" clId="{167BC44E-2709-4980-AABB-7A97518A7E8C}" dt="2022-06-13T21:27:05.176" v="68"/>
          <pc:sldLayoutMkLst>
            <pc:docMk/>
            <pc:sldMasterMk cId="3033012431" sldId="2147483689"/>
            <pc:sldLayoutMk cId="4207604370" sldId="2147483707"/>
          </pc:sldLayoutMkLst>
          <pc:picChg chg="add">
            <ac:chgData name="Schneider-White, Whitney Q." userId="dfa0b386-4122-486f-bfe5-4e446d9aa526" providerId="ADAL" clId="{167BC44E-2709-4980-AABB-7A97518A7E8C}" dt="2022-06-13T21:27:05.176" v="68"/>
            <ac:picMkLst>
              <pc:docMk/>
              <pc:sldMasterMk cId="3033012431" sldId="2147483689"/>
              <pc:sldLayoutMk cId="4207604370" sldId="2147483707"/>
              <ac:picMk id="3" creationId="{A9750D7B-9B31-400D-B892-A229BB95A3B9}"/>
            </ac:picMkLst>
          </pc:picChg>
        </pc:sldLayoutChg>
        <pc:sldLayoutChg chg="addSp">
          <pc:chgData name="Schneider-White, Whitney Q." userId="dfa0b386-4122-486f-bfe5-4e446d9aa526" providerId="ADAL" clId="{167BC44E-2709-4980-AABB-7A97518A7E8C}" dt="2022-06-13T21:27:05.176" v="68"/>
          <pc:sldLayoutMkLst>
            <pc:docMk/>
            <pc:sldMasterMk cId="3033012431" sldId="2147483689"/>
            <pc:sldLayoutMk cId="2703735271" sldId="2147483708"/>
          </pc:sldLayoutMkLst>
          <pc:cxnChg chg="add">
            <ac:chgData name="Schneider-White, Whitney Q." userId="dfa0b386-4122-486f-bfe5-4e446d9aa526" providerId="ADAL" clId="{167BC44E-2709-4980-AABB-7A97518A7E8C}" dt="2022-06-13T21:27:05.176" v="68"/>
            <ac:cxnSpMkLst>
              <pc:docMk/>
              <pc:sldMasterMk cId="3033012431" sldId="2147483689"/>
              <pc:sldLayoutMk cId="2703735271" sldId="2147483708"/>
              <ac:cxnSpMk id="5" creationId="{696BF769-A1A5-443D-8AF4-6E91233A9997}"/>
            </ac:cxnSpMkLst>
          </pc:cxnChg>
        </pc:sldLayoutChg>
        <pc:sldLayoutChg chg="addSp">
          <pc:chgData name="Schneider-White, Whitney Q." userId="dfa0b386-4122-486f-bfe5-4e446d9aa526" providerId="ADAL" clId="{167BC44E-2709-4980-AABB-7A97518A7E8C}" dt="2022-06-13T21:27:05.176" v="68"/>
          <pc:sldLayoutMkLst>
            <pc:docMk/>
            <pc:sldMasterMk cId="3033012431" sldId="2147483689"/>
            <pc:sldLayoutMk cId="2875169569" sldId="2147483709"/>
          </pc:sldLayoutMkLst>
          <pc:cxnChg chg="add">
            <ac:chgData name="Schneider-White, Whitney Q." userId="dfa0b386-4122-486f-bfe5-4e446d9aa526" providerId="ADAL" clId="{167BC44E-2709-4980-AABB-7A97518A7E8C}" dt="2022-06-13T21:27:05.176" v="68"/>
            <ac:cxnSpMkLst>
              <pc:docMk/>
              <pc:sldMasterMk cId="3033012431" sldId="2147483689"/>
              <pc:sldLayoutMk cId="2875169569" sldId="2147483709"/>
              <ac:cxnSpMk id="8" creationId="{728173ED-04E8-4282-B5DD-8000328C8C29}"/>
            </ac:cxnSpMkLst>
          </pc:cxnChg>
        </pc:sldLayoutChg>
        <pc:sldLayoutChg chg="addSp">
          <pc:chgData name="Schneider-White, Whitney Q." userId="dfa0b386-4122-486f-bfe5-4e446d9aa526" providerId="ADAL" clId="{167BC44E-2709-4980-AABB-7A97518A7E8C}" dt="2022-06-13T21:27:05.176" v="68"/>
          <pc:sldLayoutMkLst>
            <pc:docMk/>
            <pc:sldMasterMk cId="3033012431" sldId="2147483689"/>
            <pc:sldLayoutMk cId="2753855239" sldId="2147483710"/>
          </pc:sldLayoutMkLst>
          <pc:cxnChg chg="add">
            <ac:chgData name="Schneider-White, Whitney Q." userId="dfa0b386-4122-486f-bfe5-4e446d9aa526" providerId="ADAL" clId="{167BC44E-2709-4980-AABB-7A97518A7E8C}" dt="2022-06-13T21:27:05.176" v="68"/>
            <ac:cxnSpMkLst>
              <pc:docMk/>
              <pc:sldMasterMk cId="3033012431" sldId="2147483689"/>
              <pc:sldLayoutMk cId="2753855239" sldId="2147483710"/>
              <ac:cxnSpMk id="8" creationId="{9BD6A7C8-6393-4446-8C81-3102DC05F000}"/>
            </ac:cxnSpMkLst>
          </pc:cxnChg>
        </pc:sldLayoutChg>
        <pc:sldLayoutChg chg="addSp">
          <pc:chgData name="Schneider-White, Whitney Q." userId="dfa0b386-4122-486f-bfe5-4e446d9aa526" providerId="ADAL" clId="{167BC44E-2709-4980-AABB-7A97518A7E8C}" dt="2022-06-13T21:27:05.176" v="68"/>
          <pc:sldLayoutMkLst>
            <pc:docMk/>
            <pc:sldMasterMk cId="3033012431" sldId="2147483689"/>
            <pc:sldLayoutMk cId="3267793336" sldId="2147483711"/>
          </pc:sldLayoutMkLst>
          <pc:cxnChg chg="add">
            <ac:chgData name="Schneider-White, Whitney Q." userId="dfa0b386-4122-486f-bfe5-4e446d9aa526" providerId="ADAL" clId="{167BC44E-2709-4980-AABB-7A97518A7E8C}" dt="2022-06-13T21:27:05.176" v="68"/>
            <ac:cxnSpMkLst>
              <pc:docMk/>
              <pc:sldMasterMk cId="3033012431" sldId="2147483689"/>
              <pc:sldLayoutMk cId="3267793336" sldId="2147483711"/>
              <ac:cxnSpMk id="8" creationId="{CFC067C7-E9C8-4A62-8457-0221AD015FBF}"/>
            </ac:cxnSpMkLst>
          </pc:cxnChg>
        </pc:sldLayoutChg>
        <pc:sldLayoutChg chg="addSp">
          <pc:chgData name="Schneider-White, Whitney Q." userId="dfa0b386-4122-486f-bfe5-4e446d9aa526" providerId="ADAL" clId="{167BC44E-2709-4980-AABB-7A97518A7E8C}" dt="2022-06-13T21:27:05.176" v="68"/>
          <pc:sldLayoutMkLst>
            <pc:docMk/>
            <pc:sldMasterMk cId="3033012431" sldId="2147483689"/>
            <pc:sldLayoutMk cId="517101953" sldId="2147483712"/>
          </pc:sldLayoutMkLst>
          <pc:cxnChg chg="add">
            <ac:chgData name="Schneider-White, Whitney Q." userId="dfa0b386-4122-486f-bfe5-4e446d9aa526" providerId="ADAL" clId="{167BC44E-2709-4980-AABB-7A97518A7E8C}" dt="2022-06-13T21:27:05.176" v="68"/>
            <ac:cxnSpMkLst>
              <pc:docMk/>
              <pc:sldMasterMk cId="3033012431" sldId="2147483689"/>
              <pc:sldLayoutMk cId="517101953" sldId="2147483712"/>
              <ac:cxnSpMk id="5" creationId="{3A139096-D04F-46CC-9D66-12086E20ADB3}"/>
            </ac:cxnSpMkLst>
          </pc:cxnChg>
        </pc:sldLayoutChg>
        <pc:sldLayoutChg chg="addSp">
          <pc:chgData name="Schneider-White, Whitney Q." userId="dfa0b386-4122-486f-bfe5-4e446d9aa526" providerId="ADAL" clId="{167BC44E-2709-4980-AABB-7A97518A7E8C}" dt="2022-06-13T21:27:05.176" v="68"/>
          <pc:sldLayoutMkLst>
            <pc:docMk/>
            <pc:sldMasterMk cId="3033012431" sldId="2147483689"/>
            <pc:sldLayoutMk cId="3573121638" sldId="2147483713"/>
          </pc:sldLayoutMkLst>
          <pc:picChg chg="add">
            <ac:chgData name="Schneider-White, Whitney Q." userId="dfa0b386-4122-486f-bfe5-4e446d9aa526" providerId="ADAL" clId="{167BC44E-2709-4980-AABB-7A97518A7E8C}" dt="2022-06-13T21:27:05.176" v="68"/>
            <ac:picMkLst>
              <pc:docMk/>
              <pc:sldMasterMk cId="3033012431" sldId="2147483689"/>
              <pc:sldLayoutMk cId="3573121638" sldId="2147483713"/>
              <ac:picMk id="10" creationId="{658F2D2D-811A-4973-AFE2-C9DEF68A051B}"/>
            </ac:picMkLst>
          </pc:picChg>
          <pc:cxnChg chg="add">
            <ac:chgData name="Schneider-White, Whitney Q." userId="dfa0b386-4122-486f-bfe5-4e446d9aa526" providerId="ADAL" clId="{167BC44E-2709-4980-AABB-7A97518A7E8C}" dt="2022-06-13T21:27:05.176" v="68"/>
            <ac:cxnSpMkLst>
              <pc:docMk/>
              <pc:sldMasterMk cId="3033012431" sldId="2147483689"/>
              <pc:sldLayoutMk cId="3573121638" sldId="2147483713"/>
              <ac:cxnSpMk id="11" creationId="{2FF7BC2F-F00A-4C12-B2EC-A9B01A1CD654}"/>
            </ac:cxnSpMkLst>
          </pc:cxnChg>
        </pc:sldLayoutChg>
        <pc:sldLayoutChg chg="addSp">
          <pc:chgData name="Schneider-White, Whitney Q." userId="dfa0b386-4122-486f-bfe5-4e446d9aa526" providerId="ADAL" clId="{167BC44E-2709-4980-AABB-7A97518A7E8C}" dt="2022-06-13T21:27:05.176" v="68"/>
          <pc:sldLayoutMkLst>
            <pc:docMk/>
            <pc:sldMasterMk cId="3033012431" sldId="2147483689"/>
            <pc:sldLayoutMk cId="2735435155" sldId="2147483714"/>
          </pc:sldLayoutMkLst>
          <pc:spChg chg="add">
            <ac:chgData name="Schneider-White, Whitney Q." userId="dfa0b386-4122-486f-bfe5-4e446d9aa526" providerId="ADAL" clId="{167BC44E-2709-4980-AABB-7A97518A7E8C}" dt="2022-06-13T21:27:05.176" v="68"/>
            <ac:spMkLst>
              <pc:docMk/>
              <pc:sldMasterMk cId="3033012431" sldId="2147483689"/>
              <pc:sldLayoutMk cId="2735435155" sldId="2147483714"/>
              <ac:spMk id="10" creationId="{C0088A5A-7357-470B-A9E0-84B2E000E612}"/>
            </ac:spMkLst>
          </pc:spChg>
          <pc:spChg chg="add">
            <ac:chgData name="Schneider-White, Whitney Q." userId="dfa0b386-4122-486f-bfe5-4e446d9aa526" providerId="ADAL" clId="{167BC44E-2709-4980-AABB-7A97518A7E8C}" dt="2022-06-13T21:27:05.176" v="68"/>
            <ac:spMkLst>
              <pc:docMk/>
              <pc:sldMasterMk cId="3033012431" sldId="2147483689"/>
              <pc:sldLayoutMk cId="2735435155" sldId="2147483714"/>
              <ac:spMk id="11" creationId="{1BFDC436-2048-4535-A216-87A597F9F70F}"/>
            </ac:spMkLst>
          </pc:spChg>
          <pc:grpChg chg="add">
            <ac:chgData name="Schneider-White, Whitney Q." userId="dfa0b386-4122-486f-bfe5-4e446d9aa526" providerId="ADAL" clId="{167BC44E-2709-4980-AABB-7A97518A7E8C}" dt="2022-06-13T21:27:05.176" v="68"/>
            <ac:grpSpMkLst>
              <pc:docMk/>
              <pc:sldMasterMk cId="3033012431" sldId="2147483689"/>
              <pc:sldLayoutMk cId="2735435155" sldId="2147483714"/>
              <ac:grpSpMk id="12" creationId="{D250DE72-0851-4CCB-8EEC-91AF350C1667}"/>
            </ac:grpSpMkLst>
          </pc:grpChg>
          <pc:picChg chg="add">
            <ac:chgData name="Schneider-White, Whitney Q." userId="dfa0b386-4122-486f-bfe5-4e446d9aa526" providerId="ADAL" clId="{167BC44E-2709-4980-AABB-7A97518A7E8C}" dt="2022-06-13T21:27:05.176" v="68"/>
            <ac:picMkLst>
              <pc:docMk/>
              <pc:sldMasterMk cId="3033012431" sldId="2147483689"/>
              <pc:sldLayoutMk cId="2735435155" sldId="2147483714"/>
              <ac:picMk id="15" creationId="{782CA017-2160-4C10-8CFE-C47E42520DF4}"/>
            </ac:picMkLst>
          </pc:picChg>
        </pc:sldLayoutChg>
      </pc:sldMasterChg>
    </pc:docChg>
  </pc:docChgLst>
  <pc:docChgLst>
    <pc:chgData name="Schneider-White, Whitney Q." userId="dfa0b386-4122-486f-bfe5-4e446d9aa526" providerId="ADAL" clId="{FB414123-CEE0-4F11-8296-B9C5759200A5}"/>
    <pc:docChg chg="undo custSel addSld delSld modSld sldOrd modMainMaster addSection delSection">
      <pc:chgData name="Schneider-White, Whitney Q." userId="dfa0b386-4122-486f-bfe5-4e446d9aa526" providerId="ADAL" clId="{FB414123-CEE0-4F11-8296-B9C5759200A5}" dt="2024-06-04T19:22:59.057" v="1132" actId="20577"/>
      <pc:docMkLst>
        <pc:docMk/>
      </pc:docMkLst>
      <pc:sldChg chg="del">
        <pc:chgData name="Schneider-White, Whitney Q." userId="dfa0b386-4122-486f-bfe5-4e446d9aa526" providerId="ADAL" clId="{FB414123-CEE0-4F11-8296-B9C5759200A5}" dt="2024-05-29T18:44:19.238" v="92" actId="47"/>
        <pc:sldMkLst>
          <pc:docMk/>
          <pc:sldMk cId="2418808760" sldId="257"/>
        </pc:sldMkLst>
      </pc:sldChg>
      <pc:sldChg chg="addSp delSp modSp del mod modClrScheme chgLayout">
        <pc:chgData name="Schneider-White, Whitney Q." userId="dfa0b386-4122-486f-bfe5-4e446d9aa526" providerId="ADAL" clId="{FB414123-CEE0-4F11-8296-B9C5759200A5}" dt="2024-06-02T13:30:44.356" v="619" actId="47"/>
        <pc:sldMkLst>
          <pc:docMk/>
          <pc:sldMk cId="966433836" sldId="269"/>
        </pc:sldMkLst>
        <pc:spChg chg="add del mod">
          <ac:chgData name="Schneider-White, Whitney Q." userId="dfa0b386-4122-486f-bfe5-4e446d9aa526" providerId="ADAL" clId="{FB414123-CEE0-4F11-8296-B9C5759200A5}" dt="2024-06-02T13:28:23.868" v="572" actId="700"/>
          <ac:spMkLst>
            <pc:docMk/>
            <pc:sldMk cId="966433836" sldId="269"/>
            <ac:spMk id="2" creationId="{B2642647-47F2-3408-94EF-3D0E030DC974}"/>
          </ac:spMkLst>
        </pc:spChg>
        <pc:spChg chg="mod ord">
          <ac:chgData name="Schneider-White, Whitney Q." userId="dfa0b386-4122-486f-bfe5-4e446d9aa526" providerId="ADAL" clId="{FB414123-CEE0-4F11-8296-B9C5759200A5}" dt="2024-06-02T13:29:14.569" v="583" actId="27636"/>
          <ac:spMkLst>
            <pc:docMk/>
            <pc:sldMk cId="966433836" sldId="269"/>
            <ac:spMk id="4" creationId="{34BA993F-90EC-EB2D-D948-D7E0B335F117}"/>
          </ac:spMkLst>
        </pc:spChg>
        <pc:spChg chg="mod ord">
          <ac:chgData name="Schneider-White, Whitney Q." userId="dfa0b386-4122-486f-bfe5-4e446d9aa526" providerId="ADAL" clId="{FB414123-CEE0-4F11-8296-B9C5759200A5}" dt="2024-06-02T13:28:23.868" v="572" actId="700"/>
          <ac:spMkLst>
            <pc:docMk/>
            <pc:sldMk cId="966433836" sldId="269"/>
            <ac:spMk id="5" creationId="{0120FBB8-89D1-E17D-A1BB-3322002041BE}"/>
          </ac:spMkLst>
        </pc:spChg>
        <pc:spChg chg="add del mod ord">
          <ac:chgData name="Schneider-White, Whitney Q." userId="dfa0b386-4122-486f-bfe5-4e446d9aa526" providerId="ADAL" clId="{FB414123-CEE0-4F11-8296-B9C5759200A5}" dt="2024-06-02T13:28:23.868" v="572" actId="700"/>
          <ac:spMkLst>
            <pc:docMk/>
            <pc:sldMk cId="966433836" sldId="269"/>
            <ac:spMk id="6" creationId="{74D68404-69F9-65AF-413B-BA6797288909}"/>
          </ac:spMkLst>
        </pc:spChg>
        <pc:spChg chg="add del mod">
          <ac:chgData name="Schneider-White, Whitney Q." userId="dfa0b386-4122-486f-bfe5-4e446d9aa526" providerId="ADAL" clId="{FB414123-CEE0-4F11-8296-B9C5759200A5}" dt="2024-06-02T13:28:23.325" v="571" actId="700"/>
          <ac:spMkLst>
            <pc:docMk/>
            <pc:sldMk cId="966433836" sldId="269"/>
            <ac:spMk id="7" creationId="{E277FC7C-67D1-4B02-0E0F-02578F70483B}"/>
          </ac:spMkLst>
        </pc:spChg>
        <pc:spChg chg="add del mod ord">
          <ac:chgData name="Schneider-White, Whitney Q." userId="dfa0b386-4122-486f-bfe5-4e446d9aa526" providerId="ADAL" clId="{FB414123-CEE0-4F11-8296-B9C5759200A5}" dt="2024-06-02T13:28:23.325" v="571" actId="700"/>
          <ac:spMkLst>
            <pc:docMk/>
            <pc:sldMk cId="966433836" sldId="269"/>
            <ac:spMk id="8" creationId="{5D89A6D7-8FDB-C0AF-71E3-29C1F7178301}"/>
          </ac:spMkLst>
        </pc:spChg>
        <pc:spChg chg="add del mod ord">
          <ac:chgData name="Schneider-White, Whitney Q." userId="dfa0b386-4122-486f-bfe5-4e446d9aa526" providerId="ADAL" clId="{FB414123-CEE0-4F11-8296-B9C5759200A5}" dt="2024-06-02T13:28:22.640" v="570" actId="700"/>
          <ac:spMkLst>
            <pc:docMk/>
            <pc:sldMk cId="966433836" sldId="269"/>
            <ac:spMk id="9" creationId="{72387B9F-17E8-500D-0981-8AB54C2F3ABF}"/>
          </ac:spMkLst>
        </pc:spChg>
        <pc:spChg chg="add del mod ord">
          <ac:chgData name="Schneider-White, Whitney Q." userId="dfa0b386-4122-486f-bfe5-4e446d9aa526" providerId="ADAL" clId="{FB414123-CEE0-4F11-8296-B9C5759200A5}" dt="2024-06-02T13:28:23.868" v="572" actId="700"/>
          <ac:spMkLst>
            <pc:docMk/>
            <pc:sldMk cId="966433836" sldId="269"/>
            <ac:spMk id="13" creationId="{095AE3C5-BAFA-4CC5-A64D-E8B5B8D35F82}"/>
          </ac:spMkLst>
        </pc:spChg>
        <pc:spChg chg="del mod">
          <ac:chgData name="Schneider-White, Whitney Q." userId="dfa0b386-4122-486f-bfe5-4e446d9aa526" providerId="ADAL" clId="{FB414123-CEE0-4F11-8296-B9C5759200A5}" dt="2024-05-29T18:42:05.846" v="21" actId="478"/>
          <ac:spMkLst>
            <pc:docMk/>
            <pc:sldMk cId="966433836" sldId="269"/>
            <ac:spMk id="15" creationId="{50C7532D-F0F8-4922-9467-1C2E79A7E1BF}"/>
          </ac:spMkLst>
        </pc:spChg>
        <pc:picChg chg="add del mod ord">
          <ac:chgData name="Schneider-White, Whitney Q." userId="dfa0b386-4122-486f-bfe5-4e446d9aa526" providerId="ADAL" clId="{FB414123-CEE0-4F11-8296-B9C5759200A5}" dt="2024-06-02T13:28:23.868" v="572" actId="700"/>
          <ac:picMkLst>
            <pc:docMk/>
            <pc:sldMk cId="966433836" sldId="269"/>
            <ac:picMk id="3" creationId="{6CF906CA-32D0-4BCE-8A18-A3EC8EA86856}"/>
          </ac:picMkLst>
        </pc:picChg>
      </pc:sldChg>
      <pc:sldChg chg="del">
        <pc:chgData name="Schneider-White, Whitney Q." userId="dfa0b386-4122-486f-bfe5-4e446d9aa526" providerId="ADAL" clId="{FB414123-CEE0-4F11-8296-B9C5759200A5}" dt="2024-05-29T18:45:38.461" v="93" actId="47"/>
        <pc:sldMkLst>
          <pc:docMk/>
          <pc:sldMk cId="790634741" sldId="271"/>
        </pc:sldMkLst>
      </pc:sldChg>
      <pc:sldChg chg="del">
        <pc:chgData name="Schneider-White, Whitney Q." userId="dfa0b386-4122-486f-bfe5-4e446d9aa526" providerId="ADAL" clId="{FB414123-CEE0-4F11-8296-B9C5759200A5}" dt="2024-05-29T18:45:38.461" v="93" actId="47"/>
        <pc:sldMkLst>
          <pc:docMk/>
          <pc:sldMk cId="947030866" sldId="273"/>
        </pc:sldMkLst>
      </pc:sldChg>
      <pc:sldChg chg="del">
        <pc:chgData name="Schneider-White, Whitney Q." userId="dfa0b386-4122-486f-bfe5-4e446d9aa526" providerId="ADAL" clId="{FB414123-CEE0-4F11-8296-B9C5759200A5}" dt="2024-05-29T18:45:38.461" v="93" actId="47"/>
        <pc:sldMkLst>
          <pc:docMk/>
          <pc:sldMk cId="2113958230" sldId="274"/>
        </pc:sldMkLst>
      </pc:sldChg>
      <pc:sldChg chg="del">
        <pc:chgData name="Schneider-White, Whitney Q." userId="dfa0b386-4122-486f-bfe5-4e446d9aa526" providerId="ADAL" clId="{FB414123-CEE0-4F11-8296-B9C5759200A5}" dt="2024-05-29T18:44:19.238" v="92" actId="47"/>
        <pc:sldMkLst>
          <pc:docMk/>
          <pc:sldMk cId="3818918619" sldId="275"/>
        </pc:sldMkLst>
      </pc:sldChg>
      <pc:sldChg chg="del">
        <pc:chgData name="Schneider-White, Whitney Q." userId="dfa0b386-4122-486f-bfe5-4e446d9aa526" providerId="ADAL" clId="{FB414123-CEE0-4F11-8296-B9C5759200A5}" dt="2024-05-29T18:45:38.461" v="93" actId="47"/>
        <pc:sldMkLst>
          <pc:docMk/>
          <pc:sldMk cId="3412509411" sldId="276"/>
        </pc:sldMkLst>
      </pc:sldChg>
      <pc:sldChg chg="del">
        <pc:chgData name="Schneider-White, Whitney Q." userId="dfa0b386-4122-486f-bfe5-4e446d9aa526" providerId="ADAL" clId="{FB414123-CEE0-4F11-8296-B9C5759200A5}" dt="2024-05-29T18:45:49.247" v="94" actId="47"/>
        <pc:sldMkLst>
          <pc:docMk/>
          <pc:sldMk cId="3027157262" sldId="277"/>
        </pc:sldMkLst>
      </pc:sldChg>
      <pc:sldChg chg="del">
        <pc:chgData name="Schneider-White, Whitney Q." userId="dfa0b386-4122-486f-bfe5-4e446d9aa526" providerId="ADAL" clId="{FB414123-CEE0-4F11-8296-B9C5759200A5}" dt="2024-05-29T18:46:16.202" v="98" actId="47"/>
        <pc:sldMkLst>
          <pc:docMk/>
          <pc:sldMk cId="3434057677" sldId="278"/>
        </pc:sldMkLst>
      </pc:sldChg>
      <pc:sldChg chg="add del">
        <pc:chgData name="Schneider-White, Whitney Q." userId="dfa0b386-4122-486f-bfe5-4e446d9aa526" providerId="ADAL" clId="{FB414123-CEE0-4F11-8296-B9C5759200A5}" dt="2024-05-29T18:49:46.688" v="112" actId="47"/>
        <pc:sldMkLst>
          <pc:docMk/>
          <pc:sldMk cId="3936086834" sldId="280"/>
        </pc:sldMkLst>
      </pc:sldChg>
      <pc:sldChg chg="add del">
        <pc:chgData name="Schneider-White, Whitney Q." userId="dfa0b386-4122-486f-bfe5-4e446d9aa526" providerId="ADAL" clId="{FB414123-CEE0-4F11-8296-B9C5759200A5}" dt="2024-05-29T18:49:46.688" v="112" actId="47"/>
        <pc:sldMkLst>
          <pc:docMk/>
          <pc:sldMk cId="537491821" sldId="282"/>
        </pc:sldMkLst>
      </pc:sldChg>
      <pc:sldChg chg="add del">
        <pc:chgData name="Schneider-White, Whitney Q." userId="dfa0b386-4122-486f-bfe5-4e446d9aa526" providerId="ADAL" clId="{FB414123-CEE0-4F11-8296-B9C5759200A5}" dt="2024-05-29T18:49:46.688" v="112" actId="47"/>
        <pc:sldMkLst>
          <pc:docMk/>
          <pc:sldMk cId="79573298" sldId="283"/>
        </pc:sldMkLst>
      </pc:sldChg>
      <pc:sldChg chg="del">
        <pc:chgData name="Schneider-White, Whitney Q." userId="dfa0b386-4122-486f-bfe5-4e446d9aa526" providerId="ADAL" clId="{FB414123-CEE0-4F11-8296-B9C5759200A5}" dt="2024-05-29T18:50:21.031" v="119" actId="47"/>
        <pc:sldMkLst>
          <pc:docMk/>
          <pc:sldMk cId="3798983662" sldId="284"/>
        </pc:sldMkLst>
      </pc:sldChg>
      <pc:sldChg chg="del">
        <pc:chgData name="Schneider-White, Whitney Q." userId="dfa0b386-4122-486f-bfe5-4e446d9aa526" providerId="ADAL" clId="{FB414123-CEE0-4F11-8296-B9C5759200A5}" dt="2024-05-29T18:45:38.461" v="93" actId="47"/>
        <pc:sldMkLst>
          <pc:docMk/>
          <pc:sldMk cId="3402838996" sldId="285"/>
        </pc:sldMkLst>
      </pc:sldChg>
      <pc:sldChg chg="del">
        <pc:chgData name="Schneider-White, Whitney Q." userId="dfa0b386-4122-486f-bfe5-4e446d9aa526" providerId="ADAL" clId="{FB414123-CEE0-4F11-8296-B9C5759200A5}" dt="2024-05-29T18:45:38.461" v="93" actId="47"/>
        <pc:sldMkLst>
          <pc:docMk/>
          <pc:sldMk cId="502297572" sldId="286"/>
        </pc:sldMkLst>
      </pc:sldChg>
      <pc:sldChg chg="del">
        <pc:chgData name="Schneider-White, Whitney Q." userId="dfa0b386-4122-486f-bfe5-4e446d9aa526" providerId="ADAL" clId="{FB414123-CEE0-4F11-8296-B9C5759200A5}" dt="2024-05-29T18:50:21.031" v="119" actId="47"/>
        <pc:sldMkLst>
          <pc:docMk/>
          <pc:sldMk cId="2816543048" sldId="298"/>
        </pc:sldMkLst>
      </pc:sldChg>
      <pc:sldChg chg="del">
        <pc:chgData name="Schneider-White, Whitney Q." userId="dfa0b386-4122-486f-bfe5-4e446d9aa526" providerId="ADAL" clId="{FB414123-CEE0-4F11-8296-B9C5759200A5}" dt="2024-05-29T18:45:38.461" v="93" actId="47"/>
        <pc:sldMkLst>
          <pc:docMk/>
          <pc:sldMk cId="2420936981" sldId="302"/>
        </pc:sldMkLst>
      </pc:sldChg>
      <pc:sldChg chg="del">
        <pc:chgData name="Schneider-White, Whitney Q." userId="dfa0b386-4122-486f-bfe5-4e446d9aa526" providerId="ADAL" clId="{FB414123-CEE0-4F11-8296-B9C5759200A5}" dt="2024-05-29T18:50:24.913" v="120" actId="47"/>
        <pc:sldMkLst>
          <pc:docMk/>
          <pc:sldMk cId="4079222841" sldId="305"/>
        </pc:sldMkLst>
      </pc:sldChg>
      <pc:sldChg chg="del">
        <pc:chgData name="Schneider-White, Whitney Q." userId="dfa0b386-4122-486f-bfe5-4e446d9aa526" providerId="ADAL" clId="{FB414123-CEE0-4F11-8296-B9C5759200A5}" dt="2024-05-29T18:44:19.238" v="92" actId="47"/>
        <pc:sldMkLst>
          <pc:docMk/>
          <pc:sldMk cId="462006500" sldId="311"/>
        </pc:sldMkLst>
      </pc:sldChg>
      <pc:sldChg chg="del">
        <pc:chgData name="Schneider-White, Whitney Q." userId="dfa0b386-4122-486f-bfe5-4e446d9aa526" providerId="ADAL" clId="{FB414123-CEE0-4F11-8296-B9C5759200A5}" dt="2024-05-29T18:50:24.913" v="120" actId="47"/>
        <pc:sldMkLst>
          <pc:docMk/>
          <pc:sldMk cId="2227455522" sldId="330"/>
        </pc:sldMkLst>
      </pc:sldChg>
      <pc:sldChg chg="add del">
        <pc:chgData name="Schneider-White, Whitney Q." userId="dfa0b386-4122-486f-bfe5-4e446d9aa526" providerId="ADAL" clId="{FB414123-CEE0-4F11-8296-B9C5759200A5}" dt="2024-05-29T18:49:46.688" v="112" actId="47"/>
        <pc:sldMkLst>
          <pc:docMk/>
          <pc:sldMk cId="3869836873" sldId="335"/>
        </pc:sldMkLst>
      </pc:sldChg>
      <pc:sldChg chg="del">
        <pc:chgData name="Schneider-White, Whitney Q." userId="dfa0b386-4122-486f-bfe5-4e446d9aa526" providerId="ADAL" clId="{FB414123-CEE0-4F11-8296-B9C5759200A5}" dt="2024-05-29T18:46:10.857" v="97" actId="47"/>
        <pc:sldMkLst>
          <pc:docMk/>
          <pc:sldMk cId="4195554827" sldId="341"/>
        </pc:sldMkLst>
      </pc:sldChg>
      <pc:sldChg chg="del">
        <pc:chgData name="Schneider-White, Whitney Q." userId="dfa0b386-4122-486f-bfe5-4e446d9aa526" providerId="ADAL" clId="{FB414123-CEE0-4F11-8296-B9C5759200A5}" dt="2024-05-29T18:50:26.477" v="121" actId="47"/>
        <pc:sldMkLst>
          <pc:docMk/>
          <pc:sldMk cId="3701271952" sldId="346"/>
        </pc:sldMkLst>
      </pc:sldChg>
      <pc:sldChg chg="del">
        <pc:chgData name="Schneider-White, Whitney Q." userId="dfa0b386-4122-486f-bfe5-4e446d9aa526" providerId="ADAL" clId="{FB414123-CEE0-4F11-8296-B9C5759200A5}" dt="2024-05-29T18:45:38.461" v="93" actId="47"/>
        <pc:sldMkLst>
          <pc:docMk/>
          <pc:sldMk cId="1397038971" sldId="348"/>
        </pc:sldMkLst>
      </pc:sldChg>
      <pc:sldChg chg="del">
        <pc:chgData name="Schneider-White, Whitney Q." userId="dfa0b386-4122-486f-bfe5-4e446d9aa526" providerId="ADAL" clId="{FB414123-CEE0-4F11-8296-B9C5759200A5}" dt="2024-05-29T18:50:24.913" v="120" actId="47"/>
        <pc:sldMkLst>
          <pc:docMk/>
          <pc:sldMk cId="1316408655" sldId="350"/>
        </pc:sldMkLst>
      </pc:sldChg>
      <pc:sldChg chg="del">
        <pc:chgData name="Schneider-White, Whitney Q." userId="dfa0b386-4122-486f-bfe5-4e446d9aa526" providerId="ADAL" clId="{FB414123-CEE0-4F11-8296-B9C5759200A5}" dt="2024-05-29T18:44:19.238" v="92" actId="47"/>
        <pc:sldMkLst>
          <pc:docMk/>
          <pc:sldMk cId="2794726093" sldId="351"/>
        </pc:sldMkLst>
      </pc:sldChg>
      <pc:sldChg chg="modSp add del mod">
        <pc:chgData name="Schneider-White, Whitney Q." userId="dfa0b386-4122-486f-bfe5-4e446d9aa526" providerId="ADAL" clId="{FB414123-CEE0-4F11-8296-B9C5759200A5}" dt="2024-06-02T13:52:40.655" v="981" actId="47"/>
        <pc:sldMkLst>
          <pc:docMk/>
          <pc:sldMk cId="678841021" sldId="352"/>
        </pc:sldMkLst>
        <pc:spChg chg="mod">
          <ac:chgData name="Schneider-White, Whitney Q." userId="dfa0b386-4122-486f-bfe5-4e446d9aa526" providerId="ADAL" clId="{FB414123-CEE0-4F11-8296-B9C5759200A5}" dt="2024-06-02T13:28:22.388" v="569"/>
          <ac:spMkLst>
            <pc:docMk/>
            <pc:sldMk cId="678841021" sldId="352"/>
            <ac:spMk id="2" creationId="{688DE824-8363-40E6-BE67-2DAFB1923327}"/>
          </ac:spMkLst>
        </pc:spChg>
        <pc:spChg chg="mod">
          <ac:chgData name="Schneider-White, Whitney Q." userId="dfa0b386-4122-486f-bfe5-4e446d9aa526" providerId="ADAL" clId="{FB414123-CEE0-4F11-8296-B9C5759200A5}" dt="2024-06-02T13:28:22.388" v="569"/>
          <ac:spMkLst>
            <pc:docMk/>
            <pc:sldMk cId="678841021" sldId="352"/>
            <ac:spMk id="14" creationId="{4F3AD378-109F-4825-B442-A89EC3A9F68D}"/>
          </ac:spMkLst>
        </pc:spChg>
      </pc:sldChg>
      <pc:sldChg chg="del">
        <pc:chgData name="Schneider-White, Whitney Q." userId="dfa0b386-4122-486f-bfe5-4e446d9aa526" providerId="ADAL" clId="{FB414123-CEE0-4F11-8296-B9C5759200A5}" dt="2024-05-29T18:44:19.238" v="92" actId="47"/>
        <pc:sldMkLst>
          <pc:docMk/>
          <pc:sldMk cId="4053910409" sldId="353"/>
        </pc:sldMkLst>
      </pc:sldChg>
      <pc:sldChg chg="del">
        <pc:chgData name="Schneider-White, Whitney Q." userId="dfa0b386-4122-486f-bfe5-4e446d9aa526" providerId="ADAL" clId="{FB414123-CEE0-4F11-8296-B9C5759200A5}" dt="2024-05-29T18:44:19.238" v="92" actId="47"/>
        <pc:sldMkLst>
          <pc:docMk/>
          <pc:sldMk cId="2899259088" sldId="355"/>
        </pc:sldMkLst>
      </pc:sldChg>
      <pc:sldChg chg="modSp del mod">
        <pc:chgData name="Schneider-White, Whitney Q." userId="dfa0b386-4122-486f-bfe5-4e446d9aa526" providerId="ADAL" clId="{FB414123-CEE0-4F11-8296-B9C5759200A5}" dt="2024-06-02T13:30:50.752" v="620" actId="47"/>
        <pc:sldMkLst>
          <pc:docMk/>
          <pc:sldMk cId="387877600" sldId="356"/>
        </pc:sldMkLst>
        <pc:spChg chg="mod">
          <ac:chgData name="Schneider-White, Whitney Q." userId="dfa0b386-4122-486f-bfe5-4e446d9aa526" providerId="ADAL" clId="{FB414123-CEE0-4F11-8296-B9C5759200A5}" dt="2024-06-02T13:26:56.942" v="546" actId="27636"/>
          <ac:spMkLst>
            <pc:docMk/>
            <pc:sldMk cId="387877600" sldId="356"/>
            <ac:spMk id="2" creationId="{73D1B22A-14A8-0CA1-8AF4-0F376843E1C1}"/>
          </ac:spMkLst>
        </pc:spChg>
        <pc:graphicFrameChg chg="mod">
          <ac:chgData name="Schneider-White, Whitney Q." userId="dfa0b386-4122-486f-bfe5-4e446d9aa526" providerId="ADAL" clId="{FB414123-CEE0-4F11-8296-B9C5759200A5}" dt="2024-06-02T13:23:07.786" v="501"/>
          <ac:graphicFrameMkLst>
            <pc:docMk/>
            <pc:sldMk cId="387877600" sldId="356"/>
            <ac:graphicFrameMk id="8" creationId="{DF1AD9EC-02F6-4489-B178-2EFA476F8E8D}"/>
          </ac:graphicFrameMkLst>
        </pc:graphicFrameChg>
      </pc:sldChg>
      <pc:sldChg chg="del">
        <pc:chgData name="Schneider-White, Whitney Q." userId="dfa0b386-4122-486f-bfe5-4e446d9aa526" providerId="ADAL" clId="{FB414123-CEE0-4F11-8296-B9C5759200A5}" dt="2024-05-29T18:44:19.238" v="92" actId="47"/>
        <pc:sldMkLst>
          <pc:docMk/>
          <pc:sldMk cId="923705912" sldId="357"/>
        </pc:sldMkLst>
      </pc:sldChg>
      <pc:sldChg chg="modSp mod">
        <pc:chgData name="Schneider-White, Whitney Q." userId="dfa0b386-4122-486f-bfe5-4e446d9aa526" providerId="ADAL" clId="{FB414123-CEE0-4F11-8296-B9C5759200A5}" dt="2024-06-02T15:34:30.391" v="1115" actId="255"/>
        <pc:sldMkLst>
          <pc:docMk/>
          <pc:sldMk cId="3747057873" sldId="462"/>
        </pc:sldMkLst>
        <pc:spChg chg="mod">
          <ac:chgData name="Schneider-White, Whitney Q." userId="dfa0b386-4122-486f-bfe5-4e446d9aa526" providerId="ADAL" clId="{FB414123-CEE0-4F11-8296-B9C5759200A5}" dt="2024-06-02T15:34:30.391" v="1115" actId="255"/>
          <ac:spMkLst>
            <pc:docMk/>
            <pc:sldMk cId="3747057873" sldId="462"/>
            <ac:spMk id="7" creationId="{ECF4FA29-FDFE-46DF-8637-F727F739C89D}"/>
          </ac:spMkLst>
        </pc:spChg>
        <pc:graphicFrameChg chg="mod">
          <ac:chgData name="Schneider-White, Whitney Q." userId="dfa0b386-4122-486f-bfe5-4e446d9aa526" providerId="ADAL" clId="{FB414123-CEE0-4F11-8296-B9C5759200A5}" dt="2024-06-02T13:51:09.270" v="954" actId="12100"/>
          <ac:graphicFrameMkLst>
            <pc:docMk/>
            <pc:sldMk cId="3747057873" sldId="462"/>
            <ac:graphicFrameMk id="8" creationId="{B237900C-AAE8-4362-BFAC-6E15AE6FCA38}"/>
          </ac:graphicFrameMkLst>
        </pc:graphicFrameChg>
      </pc:sldChg>
      <pc:sldChg chg="del">
        <pc:chgData name="Schneider-White, Whitney Q." userId="dfa0b386-4122-486f-bfe5-4e446d9aa526" providerId="ADAL" clId="{FB414123-CEE0-4F11-8296-B9C5759200A5}" dt="2024-05-29T18:46:01.126" v="95" actId="47"/>
        <pc:sldMkLst>
          <pc:docMk/>
          <pc:sldMk cId="1862001911" sldId="583"/>
        </pc:sldMkLst>
      </pc:sldChg>
      <pc:sldChg chg="del">
        <pc:chgData name="Schneider-White, Whitney Q." userId="dfa0b386-4122-486f-bfe5-4e446d9aa526" providerId="ADAL" clId="{FB414123-CEE0-4F11-8296-B9C5759200A5}" dt="2024-05-29T18:45:38.461" v="93" actId="47"/>
        <pc:sldMkLst>
          <pc:docMk/>
          <pc:sldMk cId="2481968568" sldId="586"/>
        </pc:sldMkLst>
      </pc:sldChg>
      <pc:sldChg chg="del">
        <pc:chgData name="Schneider-White, Whitney Q." userId="dfa0b386-4122-486f-bfe5-4e446d9aa526" providerId="ADAL" clId="{FB414123-CEE0-4F11-8296-B9C5759200A5}" dt="2024-05-29T18:45:49.247" v="94" actId="47"/>
        <pc:sldMkLst>
          <pc:docMk/>
          <pc:sldMk cId="3561704079" sldId="587"/>
        </pc:sldMkLst>
      </pc:sldChg>
      <pc:sldChg chg="add del">
        <pc:chgData name="Schneider-White, Whitney Q." userId="dfa0b386-4122-486f-bfe5-4e446d9aa526" providerId="ADAL" clId="{FB414123-CEE0-4F11-8296-B9C5759200A5}" dt="2024-05-29T18:50:05.705" v="117" actId="47"/>
        <pc:sldMkLst>
          <pc:docMk/>
          <pc:sldMk cId="3229465021" sldId="2089"/>
        </pc:sldMkLst>
      </pc:sldChg>
      <pc:sldChg chg="add del">
        <pc:chgData name="Schneider-White, Whitney Q." userId="dfa0b386-4122-486f-bfe5-4e446d9aa526" providerId="ADAL" clId="{FB414123-CEE0-4F11-8296-B9C5759200A5}" dt="2024-05-29T18:50:05.705" v="117" actId="47"/>
        <pc:sldMkLst>
          <pc:docMk/>
          <pc:sldMk cId="1670712773" sldId="2094"/>
        </pc:sldMkLst>
      </pc:sldChg>
      <pc:sldChg chg="add del">
        <pc:chgData name="Schneider-White, Whitney Q." userId="dfa0b386-4122-486f-bfe5-4e446d9aa526" providerId="ADAL" clId="{FB414123-CEE0-4F11-8296-B9C5759200A5}" dt="2024-05-29T18:50:05.705" v="117" actId="47"/>
        <pc:sldMkLst>
          <pc:docMk/>
          <pc:sldMk cId="216941320" sldId="2095"/>
        </pc:sldMkLst>
      </pc:sldChg>
      <pc:sldChg chg="add del">
        <pc:chgData name="Schneider-White, Whitney Q." userId="dfa0b386-4122-486f-bfe5-4e446d9aa526" providerId="ADAL" clId="{FB414123-CEE0-4F11-8296-B9C5759200A5}" dt="2024-05-29T18:50:05.705" v="117" actId="47"/>
        <pc:sldMkLst>
          <pc:docMk/>
          <pc:sldMk cId="3213465244" sldId="2099"/>
        </pc:sldMkLst>
      </pc:sldChg>
      <pc:sldChg chg="add del">
        <pc:chgData name="Schneider-White, Whitney Q." userId="dfa0b386-4122-486f-bfe5-4e446d9aa526" providerId="ADAL" clId="{FB414123-CEE0-4F11-8296-B9C5759200A5}" dt="2024-05-29T18:50:05.705" v="117" actId="47"/>
        <pc:sldMkLst>
          <pc:docMk/>
          <pc:sldMk cId="2571361328" sldId="2109"/>
        </pc:sldMkLst>
      </pc:sldChg>
      <pc:sldChg chg="add del">
        <pc:chgData name="Schneider-White, Whitney Q." userId="dfa0b386-4122-486f-bfe5-4e446d9aa526" providerId="ADAL" clId="{FB414123-CEE0-4F11-8296-B9C5759200A5}" dt="2024-05-29T18:50:05.705" v="117" actId="47"/>
        <pc:sldMkLst>
          <pc:docMk/>
          <pc:sldMk cId="3347353075" sldId="2114"/>
        </pc:sldMkLst>
      </pc:sldChg>
      <pc:sldChg chg="add del">
        <pc:chgData name="Schneider-White, Whitney Q." userId="dfa0b386-4122-486f-bfe5-4e446d9aa526" providerId="ADAL" clId="{FB414123-CEE0-4F11-8296-B9C5759200A5}" dt="2024-05-29T18:50:05.705" v="117" actId="47"/>
        <pc:sldMkLst>
          <pc:docMk/>
          <pc:sldMk cId="3454015148" sldId="2115"/>
        </pc:sldMkLst>
      </pc:sldChg>
      <pc:sldChg chg="add del">
        <pc:chgData name="Schneider-White, Whitney Q." userId="dfa0b386-4122-486f-bfe5-4e446d9aa526" providerId="ADAL" clId="{FB414123-CEE0-4F11-8296-B9C5759200A5}" dt="2024-05-29T18:50:05.705" v="117" actId="47"/>
        <pc:sldMkLst>
          <pc:docMk/>
          <pc:sldMk cId="2493926980" sldId="2140"/>
        </pc:sldMkLst>
      </pc:sldChg>
      <pc:sldChg chg="add del">
        <pc:chgData name="Schneider-White, Whitney Q." userId="dfa0b386-4122-486f-bfe5-4e446d9aa526" providerId="ADAL" clId="{FB414123-CEE0-4F11-8296-B9C5759200A5}" dt="2024-05-29T18:50:05.705" v="117" actId="47"/>
        <pc:sldMkLst>
          <pc:docMk/>
          <pc:sldMk cId="3856678293" sldId="2141"/>
        </pc:sldMkLst>
      </pc:sldChg>
      <pc:sldChg chg="add del">
        <pc:chgData name="Schneider-White, Whitney Q." userId="dfa0b386-4122-486f-bfe5-4e446d9aa526" providerId="ADAL" clId="{FB414123-CEE0-4F11-8296-B9C5759200A5}" dt="2024-05-29T18:50:05.705" v="117" actId="47"/>
        <pc:sldMkLst>
          <pc:docMk/>
          <pc:sldMk cId="2867255251" sldId="2150"/>
        </pc:sldMkLst>
      </pc:sldChg>
      <pc:sldChg chg="add del">
        <pc:chgData name="Schneider-White, Whitney Q." userId="dfa0b386-4122-486f-bfe5-4e446d9aa526" providerId="ADAL" clId="{FB414123-CEE0-4F11-8296-B9C5759200A5}" dt="2024-05-29T18:50:05.705" v="117" actId="47"/>
        <pc:sldMkLst>
          <pc:docMk/>
          <pc:sldMk cId="3795841521" sldId="2151"/>
        </pc:sldMkLst>
      </pc:sldChg>
      <pc:sldChg chg="del">
        <pc:chgData name="Schneider-White, Whitney Q." userId="dfa0b386-4122-486f-bfe5-4e446d9aa526" providerId="ADAL" clId="{FB414123-CEE0-4F11-8296-B9C5759200A5}" dt="2024-05-29T18:46:01.126" v="95" actId="47"/>
        <pc:sldMkLst>
          <pc:docMk/>
          <pc:sldMk cId="4071230294" sldId="2172"/>
        </pc:sldMkLst>
      </pc:sldChg>
      <pc:sldChg chg="del">
        <pc:chgData name="Schneider-White, Whitney Q." userId="dfa0b386-4122-486f-bfe5-4e446d9aa526" providerId="ADAL" clId="{FB414123-CEE0-4F11-8296-B9C5759200A5}" dt="2024-05-29T18:45:49.247" v="94" actId="47"/>
        <pc:sldMkLst>
          <pc:docMk/>
          <pc:sldMk cId="2390562697" sldId="2193"/>
        </pc:sldMkLst>
      </pc:sldChg>
      <pc:sldChg chg="del">
        <pc:chgData name="Schneider-White, Whitney Q." userId="dfa0b386-4122-486f-bfe5-4e446d9aa526" providerId="ADAL" clId="{FB414123-CEE0-4F11-8296-B9C5759200A5}" dt="2024-05-29T18:46:01.126" v="95" actId="47"/>
        <pc:sldMkLst>
          <pc:docMk/>
          <pc:sldMk cId="1278193787" sldId="2195"/>
        </pc:sldMkLst>
      </pc:sldChg>
      <pc:sldChg chg="modSp add del mod modClrScheme chgLayout">
        <pc:chgData name="Schneider-White, Whitney Q." userId="dfa0b386-4122-486f-bfe5-4e446d9aa526" providerId="ADAL" clId="{FB414123-CEE0-4F11-8296-B9C5759200A5}" dt="2024-06-02T13:19:33.450" v="477" actId="47"/>
        <pc:sldMkLst>
          <pc:docMk/>
          <pc:sldMk cId="1902582996" sldId="2196"/>
        </pc:sldMkLst>
        <pc:spChg chg="mod ord">
          <ac:chgData name="Schneider-White, Whitney Q." userId="dfa0b386-4122-486f-bfe5-4e446d9aa526" providerId="ADAL" clId="{FB414123-CEE0-4F11-8296-B9C5759200A5}" dt="2024-06-02T12:58:47.339" v="393" actId="20577"/>
          <ac:spMkLst>
            <pc:docMk/>
            <pc:sldMk cId="1902582996" sldId="2196"/>
            <ac:spMk id="2" creationId="{02B74FD2-6915-6199-3051-B0492B6DA1A9}"/>
          </ac:spMkLst>
        </pc:spChg>
        <pc:spChg chg="mod">
          <ac:chgData name="Schneider-White, Whitney Q." userId="dfa0b386-4122-486f-bfe5-4e446d9aa526" providerId="ADAL" clId="{FB414123-CEE0-4F11-8296-B9C5759200A5}" dt="2024-05-29T18:57:37.179" v="143" actId="1036"/>
          <ac:spMkLst>
            <pc:docMk/>
            <pc:sldMk cId="1902582996" sldId="2196"/>
            <ac:spMk id="3" creationId="{101B58C5-2200-4EFB-A3B2-C94BB70C3B04}"/>
          </ac:spMkLst>
        </pc:spChg>
        <pc:spChg chg="mod ord">
          <ac:chgData name="Schneider-White, Whitney Q." userId="dfa0b386-4122-486f-bfe5-4e446d9aa526" providerId="ADAL" clId="{FB414123-CEE0-4F11-8296-B9C5759200A5}" dt="2024-05-31T14:16:34.952" v="147" actId="27636"/>
          <ac:spMkLst>
            <pc:docMk/>
            <pc:sldMk cId="1902582996" sldId="2196"/>
            <ac:spMk id="10" creationId="{8C3E9258-0D68-0D31-1E8A-A3ECF9B4F56E}"/>
          </ac:spMkLst>
        </pc:spChg>
        <pc:graphicFrameChg chg="mod">
          <ac:chgData name="Schneider-White, Whitney Q." userId="dfa0b386-4122-486f-bfe5-4e446d9aa526" providerId="ADAL" clId="{FB414123-CEE0-4F11-8296-B9C5759200A5}" dt="2024-05-29T18:57:17.627" v="134" actId="1076"/>
          <ac:graphicFrameMkLst>
            <pc:docMk/>
            <pc:sldMk cId="1902582996" sldId="2196"/>
            <ac:graphicFrameMk id="6" creationId="{2575B31C-F192-B2DD-86AB-6480FC816ED9}"/>
          </ac:graphicFrameMkLst>
        </pc:graphicFrameChg>
      </pc:sldChg>
      <pc:sldChg chg="modSp add del mod modClrScheme chgLayout">
        <pc:chgData name="Schneider-White, Whitney Q." userId="dfa0b386-4122-486f-bfe5-4e446d9aa526" providerId="ADAL" clId="{FB414123-CEE0-4F11-8296-B9C5759200A5}" dt="2024-05-31T18:18:35.025" v="371" actId="47"/>
        <pc:sldMkLst>
          <pc:docMk/>
          <pc:sldMk cId="3137518482" sldId="2197"/>
        </pc:sldMkLst>
        <pc:spChg chg="mod ord">
          <ac:chgData name="Schneider-White, Whitney Q." userId="dfa0b386-4122-486f-bfe5-4e446d9aa526" providerId="ADAL" clId="{FB414123-CEE0-4F11-8296-B9C5759200A5}" dt="2024-05-31T14:16:48.200" v="158" actId="20577"/>
          <ac:spMkLst>
            <pc:docMk/>
            <pc:sldMk cId="3137518482" sldId="2197"/>
            <ac:spMk id="2" creationId="{02B74FD2-6915-6199-3051-B0492B6DA1A9}"/>
          </ac:spMkLst>
        </pc:spChg>
        <pc:graphicFrameChg chg="mod ord">
          <ac:chgData name="Schneider-White, Whitney Q." userId="dfa0b386-4122-486f-bfe5-4e446d9aa526" providerId="ADAL" clId="{FB414123-CEE0-4F11-8296-B9C5759200A5}" dt="2024-05-31T14:16:44.140" v="153" actId="700"/>
          <ac:graphicFrameMkLst>
            <pc:docMk/>
            <pc:sldMk cId="3137518482" sldId="2197"/>
            <ac:graphicFrameMk id="3" creationId="{EAD33CB2-1F40-7C50-1B83-B5979C37719F}"/>
          </ac:graphicFrameMkLst>
        </pc:graphicFrameChg>
      </pc:sldChg>
      <pc:sldChg chg="modSp add del mod modClrScheme chgLayout">
        <pc:chgData name="Schneider-White, Whitney Q." userId="dfa0b386-4122-486f-bfe5-4e446d9aa526" providerId="ADAL" clId="{FB414123-CEE0-4F11-8296-B9C5759200A5}" dt="2024-06-02T15:34:36.064" v="1116" actId="255"/>
        <pc:sldMkLst>
          <pc:docMk/>
          <pc:sldMk cId="54844428" sldId="2198"/>
        </pc:sldMkLst>
        <pc:spChg chg="mod ord">
          <ac:chgData name="Schneider-White, Whitney Q." userId="dfa0b386-4122-486f-bfe5-4e446d9aa526" providerId="ADAL" clId="{FB414123-CEE0-4F11-8296-B9C5759200A5}" dt="2024-06-02T15:34:36.064" v="1116" actId="255"/>
          <ac:spMkLst>
            <pc:docMk/>
            <pc:sldMk cId="54844428" sldId="2198"/>
            <ac:spMk id="2" creationId="{02B74FD2-6915-6199-3051-B0492B6DA1A9}"/>
          </ac:spMkLst>
        </pc:spChg>
        <pc:graphicFrameChg chg="mod ord">
          <ac:chgData name="Schneider-White, Whitney Q." userId="dfa0b386-4122-486f-bfe5-4e446d9aa526" providerId="ADAL" clId="{FB414123-CEE0-4F11-8296-B9C5759200A5}" dt="2024-06-02T13:52:33.445" v="980" actId="1035"/>
          <ac:graphicFrameMkLst>
            <pc:docMk/>
            <pc:sldMk cId="54844428" sldId="2198"/>
            <ac:graphicFrameMk id="3" creationId="{7A52A58C-1B73-C7D2-F099-17F2FF33D4C2}"/>
          </ac:graphicFrameMkLst>
        </pc:graphicFrameChg>
      </pc:sldChg>
      <pc:sldChg chg="addSp delSp modSp add mod">
        <pc:chgData name="Schneider-White, Whitney Q." userId="dfa0b386-4122-486f-bfe5-4e446d9aa526" providerId="ADAL" clId="{FB414123-CEE0-4F11-8296-B9C5759200A5}" dt="2024-06-02T15:35:44.483" v="1131" actId="207"/>
        <pc:sldMkLst>
          <pc:docMk/>
          <pc:sldMk cId="2167073823" sldId="2202"/>
        </pc:sldMkLst>
        <pc:spChg chg="add mod">
          <ac:chgData name="Schneider-White, Whitney Q." userId="dfa0b386-4122-486f-bfe5-4e446d9aa526" providerId="ADAL" clId="{FB414123-CEE0-4F11-8296-B9C5759200A5}" dt="2024-06-02T13:59:27.152" v="1042" actId="571"/>
          <ac:spMkLst>
            <pc:docMk/>
            <pc:sldMk cId="2167073823" sldId="2202"/>
            <ac:spMk id="2" creationId="{BCC35EC6-5909-4446-3D28-A6AD05A1204D}"/>
          </ac:spMkLst>
        </pc:spChg>
        <pc:spChg chg="mod topLvl">
          <ac:chgData name="Schneider-White, Whitney Q." userId="dfa0b386-4122-486f-bfe5-4e446d9aa526" providerId="ADAL" clId="{FB414123-CEE0-4F11-8296-B9C5759200A5}" dt="2024-06-02T15:35:44.483" v="1131" actId="207"/>
          <ac:spMkLst>
            <pc:docMk/>
            <pc:sldMk cId="2167073823" sldId="2202"/>
            <ac:spMk id="5" creationId="{2CE1E6BC-F4C5-4664-B9B9-356A7F71E1D2}"/>
          </ac:spMkLst>
        </pc:spChg>
        <pc:spChg chg="mod">
          <ac:chgData name="Schneider-White, Whitney Q." userId="dfa0b386-4122-486f-bfe5-4e446d9aa526" providerId="ADAL" clId="{FB414123-CEE0-4F11-8296-B9C5759200A5}" dt="2024-06-02T14:00:09.689" v="1049" actId="1076"/>
          <ac:spMkLst>
            <pc:docMk/>
            <pc:sldMk cId="2167073823" sldId="2202"/>
            <ac:spMk id="7" creationId="{0D3418C8-65E4-4F93-BE04-19D16F997794}"/>
          </ac:spMkLst>
        </pc:spChg>
        <pc:spChg chg="mod topLvl">
          <ac:chgData name="Schneider-White, Whitney Q." userId="dfa0b386-4122-486f-bfe5-4e446d9aa526" providerId="ADAL" clId="{FB414123-CEE0-4F11-8296-B9C5759200A5}" dt="2024-06-02T15:35:44.483" v="1131" actId="207"/>
          <ac:spMkLst>
            <pc:docMk/>
            <pc:sldMk cId="2167073823" sldId="2202"/>
            <ac:spMk id="8" creationId="{45931E64-9023-4AF2-9AA8-FF8A2638B333}"/>
          </ac:spMkLst>
        </pc:spChg>
        <pc:spChg chg="mod topLvl">
          <ac:chgData name="Schneider-White, Whitney Q." userId="dfa0b386-4122-486f-bfe5-4e446d9aa526" providerId="ADAL" clId="{FB414123-CEE0-4F11-8296-B9C5759200A5}" dt="2024-06-02T15:35:44.483" v="1131" actId="207"/>
          <ac:spMkLst>
            <pc:docMk/>
            <pc:sldMk cId="2167073823" sldId="2202"/>
            <ac:spMk id="12" creationId="{497EAFC9-DE1F-4AE4-B744-1B9DC4E20DE2}"/>
          </ac:spMkLst>
        </pc:spChg>
        <pc:spChg chg="mod topLvl">
          <ac:chgData name="Schneider-White, Whitney Q." userId="dfa0b386-4122-486f-bfe5-4e446d9aa526" providerId="ADAL" clId="{FB414123-CEE0-4F11-8296-B9C5759200A5}" dt="2024-06-02T15:35:44.483" v="1131" actId="207"/>
          <ac:spMkLst>
            <pc:docMk/>
            <pc:sldMk cId="2167073823" sldId="2202"/>
            <ac:spMk id="14" creationId="{67AB36A7-1BE3-4E45-B017-F69A211314BF}"/>
          </ac:spMkLst>
        </pc:spChg>
        <pc:spChg chg="mod topLvl">
          <ac:chgData name="Schneider-White, Whitney Q." userId="dfa0b386-4122-486f-bfe5-4e446d9aa526" providerId="ADAL" clId="{FB414123-CEE0-4F11-8296-B9C5759200A5}" dt="2024-06-02T15:35:44.483" v="1131" actId="207"/>
          <ac:spMkLst>
            <pc:docMk/>
            <pc:sldMk cId="2167073823" sldId="2202"/>
            <ac:spMk id="16" creationId="{DA86621D-041E-4C69-836F-248384CB5A8A}"/>
          </ac:spMkLst>
        </pc:spChg>
        <pc:spChg chg="mod topLvl">
          <ac:chgData name="Schneider-White, Whitney Q." userId="dfa0b386-4122-486f-bfe5-4e446d9aa526" providerId="ADAL" clId="{FB414123-CEE0-4F11-8296-B9C5759200A5}" dt="2024-06-02T15:35:44.483" v="1131" actId="207"/>
          <ac:spMkLst>
            <pc:docMk/>
            <pc:sldMk cId="2167073823" sldId="2202"/>
            <ac:spMk id="18" creationId="{2AC51C9B-612C-4004-96F3-9B4E77668A83}"/>
          </ac:spMkLst>
        </pc:spChg>
        <pc:spChg chg="mod topLvl">
          <ac:chgData name="Schneider-White, Whitney Q." userId="dfa0b386-4122-486f-bfe5-4e446d9aa526" providerId="ADAL" clId="{FB414123-CEE0-4F11-8296-B9C5759200A5}" dt="2024-06-02T14:01:00.345" v="1078" actId="1036"/>
          <ac:spMkLst>
            <pc:docMk/>
            <pc:sldMk cId="2167073823" sldId="2202"/>
            <ac:spMk id="20" creationId="{3BDCA09D-38F8-4DF5-A837-1FFAF431B1C5}"/>
          </ac:spMkLst>
        </pc:spChg>
        <pc:spChg chg="mod topLvl">
          <ac:chgData name="Schneider-White, Whitney Q." userId="dfa0b386-4122-486f-bfe5-4e446d9aa526" providerId="ADAL" clId="{FB414123-CEE0-4F11-8296-B9C5759200A5}" dt="2024-06-02T14:01:00.345" v="1078" actId="1036"/>
          <ac:spMkLst>
            <pc:docMk/>
            <pc:sldMk cId="2167073823" sldId="2202"/>
            <ac:spMk id="22" creationId="{371FF6FD-1605-47C9-85D8-CA9BC110954C}"/>
          </ac:spMkLst>
        </pc:spChg>
        <pc:spChg chg="mod topLvl">
          <ac:chgData name="Schneider-White, Whitney Q." userId="dfa0b386-4122-486f-bfe5-4e446d9aa526" providerId="ADAL" clId="{FB414123-CEE0-4F11-8296-B9C5759200A5}" dt="2024-06-02T14:01:00.345" v="1078" actId="1036"/>
          <ac:spMkLst>
            <pc:docMk/>
            <pc:sldMk cId="2167073823" sldId="2202"/>
            <ac:spMk id="24" creationId="{D09DC85E-EB5A-465F-8273-F8B8A83CDDBD}"/>
          </ac:spMkLst>
        </pc:spChg>
        <pc:spChg chg="mod topLvl">
          <ac:chgData name="Schneider-White, Whitney Q." userId="dfa0b386-4122-486f-bfe5-4e446d9aa526" providerId="ADAL" clId="{FB414123-CEE0-4F11-8296-B9C5759200A5}" dt="2024-06-02T14:01:00.345" v="1078" actId="1036"/>
          <ac:spMkLst>
            <pc:docMk/>
            <pc:sldMk cId="2167073823" sldId="2202"/>
            <ac:spMk id="26" creationId="{7E216D95-309E-4EAA-95A6-13EBC8FF50D6}"/>
          </ac:spMkLst>
        </pc:spChg>
        <pc:spChg chg="mod topLvl">
          <ac:chgData name="Schneider-White, Whitney Q." userId="dfa0b386-4122-486f-bfe5-4e446d9aa526" providerId="ADAL" clId="{FB414123-CEE0-4F11-8296-B9C5759200A5}" dt="2024-06-02T14:01:00.345" v="1078" actId="1036"/>
          <ac:spMkLst>
            <pc:docMk/>
            <pc:sldMk cId="2167073823" sldId="2202"/>
            <ac:spMk id="28" creationId="{F471D0DC-6ECF-4C98-801F-1B8119A0DCF4}"/>
          </ac:spMkLst>
        </pc:spChg>
        <pc:spChg chg="mod topLvl">
          <ac:chgData name="Schneider-White, Whitney Q." userId="dfa0b386-4122-486f-bfe5-4e446d9aa526" providerId="ADAL" clId="{FB414123-CEE0-4F11-8296-B9C5759200A5}" dt="2024-06-02T14:01:00.345" v="1078" actId="1036"/>
          <ac:spMkLst>
            <pc:docMk/>
            <pc:sldMk cId="2167073823" sldId="2202"/>
            <ac:spMk id="30" creationId="{AF50E0B4-039A-4D24-86AA-21C036E9B372}"/>
          </ac:spMkLst>
        </pc:spChg>
        <pc:spChg chg="mod">
          <ac:chgData name="Schneider-White, Whitney Q." userId="dfa0b386-4122-486f-bfe5-4e446d9aa526" providerId="ADAL" clId="{FB414123-CEE0-4F11-8296-B9C5759200A5}" dt="2024-06-02T14:01:26.337" v="1082" actId="403"/>
          <ac:spMkLst>
            <pc:docMk/>
            <pc:sldMk cId="2167073823" sldId="2202"/>
            <ac:spMk id="33" creationId="{D5AA04C0-23CD-42C6-90EE-7C5DA5946B96}"/>
          </ac:spMkLst>
        </pc:spChg>
        <pc:spChg chg="mod">
          <ac:chgData name="Schneider-White, Whitney Q." userId="dfa0b386-4122-486f-bfe5-4e446d9aa526" providerId="ADAL" clId="{FB414123-CEE0-4F11-8296-B9C5759200A5}" dt="2024-06-02T14:01:26.337" v="1082" actId="403"/>
          <ac:spMkLst>
            <pc:docMk/>
            <pc:sldMk cId="2167073823" sldId="2202"/>
            <ac:spMk id="35" creationId="{8947D998-2CFA-49EB-8249-1C58B32E38F9}"/>
          </ac:spMkLst>
        </pc:spChg>
        <pc:spChg chg="mod">
          <ac:chgData name="Schneider-White, Whitney Q." userId="dfa0b386-4122-486f-bfe5-4e446d9aa526" providerId="ADAL" clId="{FB414123-CEE0-4F11-8296-B9C5759200A5}" dt="2024-06-02T14:01:26.337" v="1082" actId="403"/>
          <ac:spMkLst>
            <pc:docMk/>
            <pc:sldMk cId="2167073823" sldId="2202"/>
            <ac:spMk id="37" creationId="{3A76B581-97DC-41E5-BCE9-D881D23FCE5B}"/>
          </ac:spMkLst>
        </pc:spChg>
        <pc:spChg chg="mod">
          <ac:chgData name="Schneider-White, Whitney Q." userId="dfa0b386-4122-486f-bfe5-4e446d9aa526" providerId="ADAL" clId="{FB414123-CEE0-4F11-8296-B9C5759200A5}" dt="2024-06-02T14:01:26.337" v="1082" actId="403"/>
          <ac:spMkLst>
            <pc:docMk/>
            <pc:sldMk cId="2167073823" sldId="2202"/>
            <ac:spMk id="39" creationId="{67CB435E-9A50-4BE9-8ADD-30A496B260FD}"/>
          </ac:spMkLst>
        </pc:spChg>
        <pc:spChg chg="mod">
          <ac:chgData name="Schneider-White, Whitney Q." userId="dfa0b386-4122-486f-bfe5-4e446d9aa526" providerId="ADAL" clId="{FB414123-CEE0-4F11-8296-B9C5759200A5}" dt="2024-06-02T14:01:26.337" v="1082" actId="403"/>
          <ac:spMkLst>
            <pc:docMk/>
            <pc:sldMk cId="2167073823" sldId="2202"/>
            <ac:spMk id="41" creationId="{D2793176-1098-4131-9EDF-5FDACAB28F3E}"/>
          </ac:spMkLst>
        </pc:spChg>
        <pc:spChg chg="mod">
          <ac:chgData name="Schneider-White, Whitney Q." userId="dfa0b386-4122-486f-bfe5-4e446d9aa526" providerId="ADAL" clId="{FB414123-CEE0-4F11-8296-B9C5759200A5}" dt="2024-06-02T14:01:26.337" v="1082" actId="403"/>
          <ac:spMkLst>
            <pc:docMk/>
            <pc:sldMk cId="2167073823" sldId="2202"/>
            <ac:spMk id="43" creationId="{959EB6B8-AC8C-4139-8C6E-6597FCF48A2A}"/>
          </ac:spMkLst>
        </pc:spChg>
        <pc:spChg chg="mod">
          <ac:chgData name="Schneider-White, Whitney Q." userId="dfa0b386-4122-486f-bfe5-4e446d9aa526" providerId="ADAL" clId="{FB414123-CEE0-4F11-8296-B9C5759200A5}" dt="2024-06-02T14:00:52.203" v="1061" actId="207"/>
          <ac:spMkLst>
            <pc:docMk/>
            <pc:sldMk cId="2167073823" sldId="2202"/>
            <ac:spMk id="45" creationId="{3B24BE58-20E1-4BC6-A29C-3E99225F80D6}"/>
          </ac:spMkLst>
        </pc:spChg>
        <pc:spChg chg="mod">
          <ac:chgData name="Schneider-White, Whitney Q." userId="dfa0b386-4122-486f-bfe5-4e446d9aa526" providerId="ADAL" clId="{FB414123-CEE0-4F11-8296-B9C5759200A5}" dt="2024-06-02T14:00:52.203" v="1061" actId="207"/>
          <ac:spMkLst>
            <pc:docMk/>
            <pc:sldMk cId="2167073823" sldId="2202"/>
            <ac:spMk id="47" creationId="{C6E33B04-D370-418F-BDEF-3CCC8DEA188B}"/>
          </ac:spMkLst>
        </pc:spChg>
        <pc:spChg chg="mod">
          <ac:chgData name="Schneider-White, Whitney Q." userId="dfa0b386-4122-486f-bfe5-4e446d9aa526" providerId="ADAL" clId="{FB414123-CEE0-4F11-8296-B9C5759200A5}" dt="2024-06-02T14:00:52.203" v="1061" actId="207"/>
          <ac:spMkLst>
            <pc:docMk/>
            <pc:sldMk cId="2167073823" sldId="2202"/>
            <ac:spMk id="49" creationId="{B6E53153-F1C2-4206-B84B-D4AE7D60B2DF}"/>
          </ac:spMkLst>
        </pc:spChg>
        <pc:spChg chg="mod">
          <ac:chgData name="Schneider-White, Whitney Q." userId="dfa0b386-4122-486f-bfe5-4e446d9aa526" providerId="ADAL" clId="{FB414123-CEE0-4F11-8296-B9C5759200A5}" dt="2024-06-02T14:00:52.203" v="1061" actId="207"/>
          <ac:spMkLst>
            <pc:docMk/>
            <pc:sldMk cId="2167073823" sldId="2202"/>
            <ac:spMk id="51" creationId="{9AEC347C-3F85-4FD6-BD6E-CADB8FC29B89}"/>
          </ac:spMkLst>
        </pc:spChg>
        <pc:spChg chg="mod">
          <ac:chgData name="Schneider-White, Whitney Q." userId="dfa0b386-4122-486f-bfe5-4e446d9aa526" providerId="ADAL" clId="{FB414123-CEE0-4F11-8296-B9C5759200A5}" dt="2024-06-02T14:00:52.203" v="1061" actId="207"/>
          <ac:spMkLst>
            <pc:docMk/>
            <pc:sldMk cId="2167073823" sldId="2202"/>
            <ac:spMk id="53" creationId="{61380B14-1DA0-4CBB-99A0-3C9F027F4012}"/>
          </ac:spMkLst>
        </pc:spChg>
        <pc:spChg chg="mod">
          <ac:chgData name="Schneider-White, Whitney Q." userId="dfa0b386-4122-486f-bfe5-4e446d9aa526" providerId="ADAL" clId="{FB414123-CEE0-4F11-8296-B9C5759200A5}" dt="2024-06-02T14:00:52.203" v="1061" actId="207"/>
          <ac:spMkLst>
            <pc:docMk/>
            <pc:sldMk cId="2167073823" sldId="2202"/>
            <ac:spMk id="55" creationId="{6A86C2D7-B8D2-427B-80B8-7D261CD39753}"/>
          </ac:spMkLst>
        </pc:spChg>
        <pc:grpChg chg="add del mod">
          <ac:chgData name="Schneider-White, Whitney Q." userId="dfa0b386-4122-486f-bfe5-4e446d9aa526" providerId="ADAL" clId="{FB414123-CEE0-4F11-8296-B9C5759200A5}" dt="2024-06-02T14:00:37.515" v="1059" actId="165"/>
          <ac:grpSpMkLst>
            <pc:docMk/>
            <pc:sldMk cId="2167073823" sldId="2202"/>
            <ac:grpSpMk id="3" creationId="{C2AD921F-15B2-BD7A-11F0-D83AAE6DC6D1}"/>
          </ac:grpSpMkLst>
        </pc:grpChg>
        <pc:grpChg chg="mod">
          <ac:chgData name="Schneider-White, Whitney Q." userId="dfa0b386-4122-486f-bfe5-4e446d9aa526" providerId="ADAL" clId="{FB414123-CEE0-4F11-8296-B9C5759200A5}" dt="2024-06-02T14:01:00.345" v="1078" actId="1036"/>
          <ac:grpSpMkLst>
            <pc:docMk/>
            <pc:sldMk cId="2167073823" sldId="2202"/>
            <ac:grpSpMk id="21" creationId="{E0F78D36-C1FF-4EBD-8B44-4DBD42BBD7B1}"/>
          </ac:grpSpMkLst>
        </pc:grpChg>
        <pc:grpChg chg="mod">
          <ac:chgData name="Schneider-White, Whitney Q." userId="dfa0b386-4122-486f-bfe5-4e446d9aa526" providerId="ADAL" clId="{FB414123-CEE0-4F11-8296-B9C5759200A5}" dt="2024-06-02T14:01:00.345" v="1078" actId="1036"/>
          <ac:grpSpMkLst>
            <pc:docMk/>
            <pc:sldMk cId="2167073823" sldId="2202"/>
            <ac:grpSpMk id="23" creationId="{ACF7FFA8-CC04-4B3E-81AE-3313AFC6D9F4}"/>
          </ac:grpSpMkLst>
        </pc:grpChg>
        <pc:grpChg chg="mod">
          <ac:chgData name="Schneider-White, Whitney Q." userId="dfa0b386-4122-486f-bfe5-4e446d9aa526" providerId="ADAL" clId="{FB414123-CEE0-4F11-8296-B9C5759200A5}" dt="2024-06-02T14:01:00.345" v="1078" actId="1036"/>
          <ac:grpSpMkLst>
            <pc:docMk/>
            <pc:sldMk cId="2167073823" sldId="2202"/>
            <ac:grpSpMk id="25" creationId="{21F70780-BEBC-4578-A9E7-54F24BF7CB32}"/>
          </ac:grpSpMkLst>
        </pc:grpChg>
        <pc:grpChg chg="mod">
          <ac:chgData name="Schneider-White, Whitney Q." userId="dfa0b386-4122-486f-bfe5-4e446d9aa526" providerId="ADAL" clId="{FB414123-CEE0-4F11-8296-B9C5759200A5}" dt="2024-06-02T14:01:00.345" v="1078" actId="1036"/>
          <ac:grpSpMkLst>
            <pc:docMk/>
            <pc:sldMk cId="2167073823" sldId="2202"/>
            <ac:grpSpMk id="27" creationId="{94FE1CF9-F5FD-4BC1-98D1-BFBC9CF04CCB}"/>
          </ac:grpSpMkLst>
        </pc:grpChg>
        <pc:grpChg chg="mod">
          <ac:chgData name="Schneider-White, Whitney Q." userId="dfa0b386-4122-486f-bfe5-4e446d9aa526" providerId="ADAL" clId="{FB414123-CEE0-4F11-8296-B9C5759200A5}" dt="2024-06-02T14:01:00.345" v="1078" actId="1036"/>
          <ac:grpSpMkLst>
            <pc:docMk/>
            <pc:sldMk cId="2167073823" sldId="2202"/>
            <ac:grpSpMk id="29" creationId="{F98B604A-29EA-43AE-AA2F-7C457E591057}"/>
          </ac:grpSpMkLst>
        </pc:grpChg>
        <pc:grpChg chg="mod">
          <ac:chgData name="Schneider-White, Whitney Q." userId="dfa0b386-4122-486f-bfe5-4e446d9aa526" providerId="ADAL" clId="{FB414123-CEE0-4F11-8296-B9C5759200A5}" dt="2024-06-02T14:01:00.345" v="1078" actId="1036"/>
          <ac:grpSpMkLst>
            <pc:docMk/>
            <pc:sldMk cId="2167073823" sldId="2202"/>
            <ac:grpSpMk id="31" creationId="{3AE7A6DF-8604-4990-8AD1-7BA313FE9B79}"/>
          </ac:grpSpMkLst>
        </pc:grpChg>
      </pc:sldChg>
      <pc:sldChg chg="add del">
        <pc:chgData name="Schneider-White, Whitney Q." userId="dfa0b386-4122-486f-bfe5-4e446d9aa526" providerId="ADAL" clId="{FB414123-CEE0-4F11-8296-B9C5759200A5}" dt="2024-06-02T13:59:06.462" v="1037" actId="47"/>
        <pc:sldMkLst>
          <pc:docMk/>
          <pc:sldMk cId="719937618" sldId="2205"/>
        </pc:sldMkLst>
      </pc:sldChg>
      <pc:sldChg chg="add del">
        <pc:chgData name="Schneider-White, Whitney Q." userId="dfa0b386-4122-486f-bfe5-4e446d9aa526" providerId="ADAL" clId="{FB414123-CEE0-4F11-8296-B9C5759200A5}" dt="2024-05-29T18:50:05.705" v="117" actId="47"/>
        <pc:sldMkLst>
          <pc:docMk/>
          <pc:sldMk cId="1505278697" sldId="2218"/>
        </pc:sldMkLst>
      </pc:sldChg>
      <pc:sldChg chg="add del">
        <pc:chgData name="Schneider-White, Whitney Q." userId="dfa0b386-4122-486f-bfe5-4e446d9aa526" providerId="ADAL" clId="{FB414123-CEE0-4F11-8296-B9C5759200A5}" dt="2024-05-29T18:50:05.705" v="117" actId="47"/>
        <pc:sldMkLst>
          <pc:docMk/>
          <pc:sldMk cId="2546547382" sldId="2221"/>
        </pc:sldMkLst>
      </pc:sldChg>
      <pc:sldChg chg="addSp delSp modSp mod">
        <pc:chgData name="Schneider-White, Whitney Q." userId="dfa0b386-4122-486f-bfe5-4e446d9aa526" providerId="ADAL" clId="{FB414123-CEE0-4F11-8296-B9C5759200A5}" dt="2024-06-02T15:34:27.218" v="1114" actId="255"/>
        <pc:sldMkLst>
          <pc:docMk/>
          <pc:sldMk cId="169061153" sldId="3100"/>
        </pc:sldMkLst>
        <pc:spChg chg="mod">
          <ac:chgData name="Schneider-White, Whitney Q." userId="dfa0b386-4122-486f-bfe5-4e446d9aa526" providerId="ADAL" clId="{FB414123-CEE0-4F11-8296-B9C5759200A5}" dt="2024-06-02T15:34:27.218" v="1114" actId="255"/>
          <ac:spMkLst>
            <pc:docMk/>
            <pc:sldMk cId="169061153" sldId="3100"/>
            <ac:spMk id="3" creationId="{585BE9D6-802C-45B5-9778-23E4E04BD99D}"/>
          </ac:spMkLst>
        </pc:spChg>
        <pc:spChg chg="mod">
          <ac:chgData name="Schneider-White, Whitney Q." userId="dfa0b386-4122-486f-bfe5-4e446d9aa526" providerId="ADAL" clId="{FB414123-CEE0-4F11-8296-B9C5759200A5}" dt="2024-06-02T13:37:52.497" v="754" actId="12788"/>
          <ac:spMkLst>
            <pc:docMk/>
            <pc:sldMk cId="169061153" sldId="3100"/>
            <ac:spMk id="4" creationId="{F1569464-BBD4-4840-81E1-E7EC2EEB6B30}"/>
          </ac:spMkLst>
        </pc:spChg>
        <pc:spChg chg="del mod">
          <ac:chgData name="Schneider-White, Whitney Q." userId="dfa0b386-4122-486f-bfe5-4e446d9aa526" providerId="ADAL" clId="{FB414123-CEE0-4F11-8296-B9C5759200A5}" dt="2024-06-02T13:35:43.121" v="641" actId="21"/>
          <ac:spMkLst>
            <pc:docMk/>
            <pc:sldMk cId="169061153" sldId="3100"/>
            <ac:spMk id="7" creationId="{B34AFB16-4998-4519-B27A-E51F74A5E452}"/>
          </ac:spMkLst>
        </pc:spChg>
        <pc:spChg chg="add del mod">
          <ac:chgData name="Schneider-White, Whitney Q." userId="dfa0b386-4122-486f-bfe5-4e446d9aa526" providerId="ADAL" clId="{FB414123-CEE0-4F11-8296-B9C5759200A5}" dt="2024-06-02T13:35:53.806" v="645" actId="478"/>
          <ac:spMkLst>
            <pc:docMk/>
            <pc:sldMk cId="169061153" sldId="3100"/>
            <ac:spMk id="9" creationId="{18F021A9-F1FA-1948-35F2-D10E40F4BDB1}"/>
          </ac:spMkLst>
        </pc:spChg>
        <pc:spChg chg="add del mod">
          <ac:chgData name="Schneider-White, Whitney Q." userId="dfa0b386-4122-486f-bfe5-4e446d9aa526" providerId="ADAL" clId="{FB414123-CEE0-4F11-8296-B9C5759200A5}" dt="2024-06-02T13:36:16.178" v="704" actId="21"/>
          <ac:spMkLst>
            <pc:docMk/>
            <pc:sldMk cId="169061153" sldId="3100"/>
            <ac:spMk id="11" creationId="{D0838003-E5DF-BF07-DCD8-6DE38C70F7DF}"/>
          </ac:spMkLst>
        </pc:spChg>
        <pc:spChg chg="add mod">
          <ac:chgData name="Schneider-White, Whitney Q." userId="dfa0b386-4122-486f-bfe5-4e446d9aa526" providerId="ADAL" clId="{FB414123-CEE0-4F11-8296-B9C5759200A5}" dt="2024-06-02T13:44:08.762" v="762" actId="16037"/>
          <ac:spMkLst>
            <pc:docMk/>
            <pc:sldMk cId="169061153" sldId="3100"/>
            <ac:spMk id="13" creationId="{B637CDF0-0F1A-6788-AEF8-CD4FA0DBF7DE}"/>
          </ac:spMkLst>
        </pc:spChg>
        <pc:graphicFrameChg chg="mod">
          <ac:chgData name="Schneider-White, Whitney Q." userId="dfa0b386-4122-486f-bfe5-4e446d9aa526" providerId="ADAL" clId="{FB414123-CEE0-4F11-8296-B9C5759200A5}" dt="2024-06-02T13:47:40.285" v="784" actId="255"/>
          <ac:graphicFrameMkLst>
            <pc:docMk/>
            <pc:sldMk cId="169061153" sldId="3100"/>
            <ac:graphicFrameMk id="5" creationId="{162BF9B7-92BA-4EDB-904C-B7CC65B502D9}"/>
          </ac:graphicFrameMkLst>
        </pc:graphicFrameChg>
        <pc:graphicFrameChg chg="del">
          <ac:chgData name="Schneider-White, Whitney Q." userId="dfa0b386-4122-486f-bfe5-4e446d9aa526" providerId="ADAL" clId="{FB414123-CEE0-4F11-8296-B9C5759200A5}" dt="2024-06-02T13:35:43.121" v="641" actId="21"/>
          <ac:graphicFrameMkLst>
            <pc:docMk/>
            <pc:sldMk cId="169061153" sldId="3100"/>
            <ac:graphicFrameMk id="6" creationId="{CAA73247-EC27-42C2-9054-22881E7131B4}"/>
          </ac:graphicFrameMkLst>
        </pc:graphicFrameChg>
        <pc:graphicFrameChg chg="mod">
          <ac:chgData name="Schneider-White, Whitney Q." userId="dfa0b386-4122-486f-bfe5-4e446d9aa526" providerId="ADAL" clId="{FB414123-CEE0-4F11-8296-B9C5759200A5}" dt="2024-06-02T13:47:26.410" v="783"/>
          <ac:graphicFrameMkLst>
            <pc:docMk/>
            <pc:sldMk cId="169061153" sldId="3100"/>
            <ac:graphicFrameMk id="8" creationId="{6D36823B-6479-4573-A8A9-A2016A8D559B}"/>
          </ac:graphicFrameMkLst>
        </pc:graphicFrameChg>
        <pc:graphicFrameChg chg="add del mod">
          <ac:chgData name="Schneider-White, Whitney Q." userId="dfa0b386-4122-486f-bfe5-4e446d9aa526" providerId="ADAL" clId="{FB414123-CEE0-4F11-8296-B9C5759200A5}" dt="2024-06-02T13:36:16.178" v="704" actId="21"/>
          <ac:graphicFrameMkLst>
            <pc:docMk/>
            <pc:sldMk cId="169061153" sldId="3100"/>
            <ac:graphicFrameMk id="10" creationId="{5CF4DDFC-A1F7-CC81-7E66-ED5C21DF97C4}"/>
          </ac:graphicFrameMkLst>
        </pc:graphicFrameChg>
        <pc:graphicFrameChg chg="add mod modGraphic">
          <ac:chgData name="Schneider-White, Whitney Q." userId="dfa0b386-4122-486f-bfe5-4e446d9aa526" providerId="ADAL" clId="{FB414123-CEE0-4F11-8296-B9C5759200A5}" dt="2024-06-02T13:46:05.316" v="777" actId="20577"/>
          <ac:graphicFrameMkLst>
            <pc:docMk/>
            <pc:sldMk cId="169061153" sldId="3100"/>
            <ac:graphicFrameMk id="12" creationId="{E222FD71-04F9-B6C0-722C-4A1DD0FA763E}"/>
          </ac:graphicFrameMkLst>
        </pc:graphicFrameChg>
      </pc:sldChg>
      <pc:sldChg chg="del">
        <pc:chgData name="Schneider-White, Whitney Q." userId="dfa0b386-4122-486f-bfe5-4e446d9aa526" providerId="ADAL" clId="{FB414123-CEE0-4F11-8296-B9C5759200A5}" dt="2024-05-29T18:44:19.238" v="92" actId="47"/>
        <pc:sldMkLst>
          <pc:docMk/>
          <pc:sldMk cId="2905498272" sldId="3101"/>
        </pc:sldMkLst>
      </pc:sldChg>
      <pc:sldChg chg="del">
        <pc:chgData name="Schneider-White, Whitney Q." userId="dfa0b386-4122-486f-bfe5-4e446d9aa526" providerId="ADAL" clId="{FB414123-CEE0-4F11-8296-B9C5759200A5}" dt="2024-05-29T18:45:49.247" v="94" actId="47"/>
        <pc:sldMkLst>
          <pc:docMk/>
          <pc:sldMk cId="162037276" sldId="3102"/>
        </pc:sldMkLst>
      </pc:sldChg>
      <pc:sldChg chg="del">
        <pc:chgData name="Schneider-White, Whitney Q." userId="dfa0b386-4122-486f-bfe5-4e446d9aa526" providerId="ADAL" clId="{FB414123-CEE0-4F11-8296-B9C5759200A5}" dt="2024-05-29T18:45:49.247" v="94" actId="47"/>
        <pc:sldMkLst>
          <pc:docMk/>
          <pc:sldMk cId="471761173" sldId="3103"/>
        </pc:sldMkLst>
      </pc:sldChg>
      <pc:sldChg chg="del">
        <pc:chgData name="Schneider-White, Whitney Q." userId="dfa0b386-4122-486f-bfe5-4e446d9aa526" providerId="ADAL" clId="{FB414123-CEE0-4F11-8296-B9C5759200A5}" dt="2024-05-29T18:45:49.247" v="94" actId="47"/>
        <pc:sldMkLst>
          <pc:docMk/>
          <pc:sldMk cId="2353712118" sldId="3104"/>
        </pc:sldMkLst>
      </pc:sldChg>
      <pc:sldChg chg="del">
        <pc:chgData name="Schneider-White, Whitney Q." userId="dfa0b386-4122-486f-bfe5-4e446d9aa526" providerId="ADAL" clId="{FB414123-CEE0-4F11-8296-B9C5759200A5}" dt="2024-05-29T18:46:16.202" v="98" actId="47"/>
        <pc:sldMkLst>
          <pc:docMk/>
          <pc:sldMk cId="3011726983" sldId="3105"/>
        </pc:sldMkLst>
      </pc:sldChg>
      <pc:sldChg chg="modSp add del mod ord">
        <pc:chgData name="Schneider-White, Whitney Q." userId="dfa0b386-4122-486f-bfe5-4e446d9aa526" providerId="ADAL" clId="{FB414123-CEE0-4F11-8296-B9C5759200A5}" dt="2024-06-02T15:34:20.894" v="1112" actId="255"/>
        <pc:sldMkLst>
          <pc:docMk/>
          <pc:sldMk cId="2287317105" sldId="3106"/>
        </pc:sldMkLst>
        <pc:spChg chg="mod">
          <ac:chgData name="Schneider-White, Whitney Q." userId="dfa0b386-4122-486f-bfe5-4e446d9aa526" providerId="ADAL" clId="{FB414123-CEE0-4F11-8296-B9C5759200A5}" dt="2024-06-02T15:34:20.894" v="1112" actId="255"/>
          <ac:spMkLst>
            <pc:docMk/>
            <pc:sldMk cId="2287317105" sldId="3106"/>
            <ac:spMk id="3" creationId="{D3F9F41E-83AE-F31A-1A09-7F91CBB10995}"/>
          </ac:spMkLst>
        </pc:spChg>
        <pc:spChg chg="mod">
          <ac:chgData name="Schneider-White, Whitney Q." userId="dfa0b386-4122-486f-bfe5-4e446d9aa526" providerId="ADAL" clId="{FB414123-CEE0-4F11-8296-B9C5759200A5}" dt="2024-06-02T13:53:21.582" v="986" actId="179"/>
          <ac:spMkLst>
            <pc:docMk/>
            <pc:sldMk cId="2287317105" sldId="3106"/>
            <ac:spMk id="6" creationId="{469A5004-310D-34DB-36EB-8FCD9132215A}"/>
          </ac:spMkLst>
        </pc:spChg>
        <pc:picChg chg="mod">
          <ac:chgData name="Schneider-White, Whitney Q." userId="dfa0b386-4122-486f-bfe5-4e446d9aa526" providerId="ADAL" clId="{FB414123-CEE0-4F11-8296-B9C5759200A5}" dt="2024-06-02T13:52:44.833" v="982"/>
          <ac:picMkLst>
            <pc:docMk/>
            <pc:sldMk cId="2287317105" sldId="3106"/>
            <ac:picMk id="2" creationId="{6CC87CD5-9A76-AAC2-EBEA-77262259C762}"/>
          </ac:picMkLst>
        </pc:picChg>
      </pc:sldChg>
      <pc:sldChg chg="add del">
        <pc:chgData name="Schneider-White, Whitney Q." userId="dfa0b386-4122-486f-bfe5-4e446d9aa526" providerId="ADAL" clId="{FB414123-CEE0-4F11-8296-B9C5759200A5}" dt="2024-05-29T18:49:55.368" v="116" actId="47"/>
        <pc:sldMkLst>
          <pc:docMk/>
          <pc:sldMk cId="3960503736" sldId="3110"/>
        </pc:sldMkLst>
      </pc:sldChg>
      <pc:sldChg chg="add del">
        <pc:chgData name="Schneider-White, Whitney Q." userId="dfa0b386-4122-486f-bfe5-4e446d9aa526" providerId="ADAL" clId="{FB414123-CEE0-4F11-8296-B9C5759200A5}" dt="2024-05-29T18:49:55.368" v="116" actId="47"/>
        <pc:sldMkLst>
          <pc:docMk/>
          <pc:sldMk cId="3816635521" sldId="3111"/>
        </pc:sldMkLst>
      </pc:sldChg>
      <pc:sldChg chg="add del">
        <pc:chgData name="Schneider-White, Whitney Q." userId="dfa0b386-4122-486f-bfe5-4e446d9aa526" providerId="ADAL" clId="{FB414123-CEE0-4F11-8296-B9C5759200A5}" dt="2024-05-29T18:49:55.368" v="116" actId="47"/>
        <pc:sldMkLst>
          <pc:docMk/>
          <pc:sldMk cId="2396305415" sldId="3112"/>
        </pc:sldMkLst>
      </pc:sldChg>
      <pc:sldChg chg="del">
        <pc:chgData name="Schneider-White, Whitney Q." userId="dfa0b386-4122-486f-bfe5-4e446d9aa526" providerId="ADAL" clId="{FB414123-CEE0-4F11-8296-B9C5759200A5}" dt="2024-05-29T18:44:19.238" v="92" actId="47"/>
        <pc:sldMkLst>
          <pc:docMk/>
          <pc:sldMk cId="598176160" sldId="3113"/>
        </pc:sldMkLst>
      </pc:sldChg>
      <pc:sldChg chg="del">
        <pc:chgData name="Schneider-White, Whitney Q." userId="dfa0b386-4122-486f-bfe5-4e446d9aa526" providerId="ADAL" clId="{FB414123-CEE0-4F11-8296-B9C5759200A5}" dt="2024-05-29T18:44:19.238" v="92" actId="47"/>
        <pc:sldMkLst>
          <pc:docMk/>
          <pc:sldMk cId="1698281523" sldId="3114"/>
        </pc:sldMkLst>
      </pc:sldChg>
      <pc:sldChg chg="del">
        <pc:chgData name="Schneider-White, Whitney Q." userId="dfa0b386-4122-486f-bfe5-4e446d9aa526" providerId="ADAL" clId="{FB414123-CEE0-4F11-8296-B9C5759200A5}" dt="2024-05-29T18:44:19.238" v="92" actId="47"/>
        <pc:sldMkLst>
          <pc:docMk/>
          <pc:sldMk cId="2453587316" sldId="3115"/>
        </pc:sldMkLst>
      </pc:sldChg>
      <pc:sldChg chg="del">
        <pc:chgData name="Schneider-White, Whitney Q." userId="dfa0b386-4122-486f-bfe5-4e446d9aa526" providerId="ADAL" clId="{FB414123-CEE0-4F11-8296-B9C5759200A5}" dt="2024-05-29T18:44:19.238" v="92" actId="47"/>
        <pc:sldMkLst>
          <pc:docMk/>
          <pc:sldMk cId="1717787024" sldId="3116"/>
        </pc:sldMkLst>
      </pc:sldChg>
      <pc:sldChg chg="del">
        <pc:chgData name="Schneider-White, Whitney Q." userId="dfa0b386-4122-486f-bfe5-4e446d9aa526" providerId="ADAL" clId="{FB414123-CEE0-4F11-8296-B9C5759200A5}" dt="2024-05-29T18:44:19.238" v="92" actId="47"/>
        <pc:sldMkLst>
          <pc:docMk/>
          <pc:sldMk cId="1550134757" sldId="3117"/>
        </pc:sldMkLst>
      </pc:sldChg>
      <pc:sldChg chg="del">
        <pc:chgData name="Schneider-White, Whitney Q." userId="dfa0b386-4122-486f-bfe5-4e446d9aa526" providerId="ADAL" clId="{FB414123-CEE0-4F11-8296-B9C5759200A5}" dt="2024-05-29T18:44:19.238" v="92" actId="47"/>
        <pc:sldMkLst>
          <pc:docMk/>
          <pc:sldMk cId="4001811105" sldId="3118"/>
        </pc:sldMkLst>
      </pc:sldChg>
      <pc:sldChg chg="del">
        <pc:chgData name="Schneider-White, Whitney Q." userId="dfa0b386-4122-486f-bfe5-4e446d9aa526" providerId="ADAL" clId="{FB414123-CEE0-4F11-8296-B9C5759200A5}" dt="2024-05-29T18:45:38.461" v="93" actId="47"/>
        <pc:sldMkLst>
          <pc:docMk/>
          <pc:sldMk cId="4245059408" sldId="3119"/>
        </pc:sldMkLst>
      </pc:sldChg>
      <pc:sldChg chg="del">
        <pc:chgData name="Schneider-White, Whitney Q." userId="dfa0b386-4122-486f-bfe5-4e446d9aa526" providerId="ADAL" clId="{FB414123-CEE0-4F11-8296-B9C5759200A5}" dt="2024-05-29T18:45:38.461" v="93" actId="47"/>
        <pc:sldMkLst>
          <pc:docMk/>
          <pc:sldMk cId="2419849511" sldId="3120"/>
        </pc:sldMkLst>
      </pc:sldChg>
      <pc:sldChg chg="del">
        <pc:chgData name="Schneider-White, Whitney Q." userId="dfa0b386-4122-486f-bfe5-4e446d9aa526" providerId="ADAL" clId="{FB414123-CEE0-4F11-8296-B9C5759200A5}" dt="2024-05-29T18:45:38.461" v="93" actId="47"/>
        <pc:sldMkLst>
          <pc:docMk/>
          <pc:sldMk cId="1970384553" sldId="3121"/>
        </pc:sldMkLst>
      </pc:sldChg>
      <pc:sldChg chg="add del">
        <pc:chgData name="Schneider-White, Whitney Q." userId="dfa0b386-4122-486f-bfe5-4e446d9aa526" providerId="ADAL" clId="{FB414123-CEE0-4F11-8296-B9C5759200A5}" dt="2024-05-29T18:49:55.368" v="116" actId="47"/>
        <pc:sldMkLst>
          <pc:docMk/>
          <pc:sldMk cId="1989240384" sldId="3122"/>
        </pc:sldMkLst>
      </pc:sldChg>
      <pc:sldChg chg="add del">
        <pc:chgData name="Schneider-White, Whitney Q." userId="dfa0b386-4122-486f-bfe5-4e446d9aa526" providerId="ADAL" clId="{FB414123-CEE0-4F11-8296-B9C5759200A5}" dt="2024-05-29T18:49:55.368" v="116" actId="47"/>
        <pc:sldMkLst>
          <pc:docMk/>
          <pc:sldMk cId="3629025391" sldId="3123"/>
        </pc:sldMkLst>
      </pc:sldChg>
      <pc:sldChg chg="del">
        <pc:chgData name="Schneider-White, Whitney Q." userId="dfa0b386-4122-486f-bfe5-4e446d9aa526" providerId="ADAL" clId="{FB414123-CEE0-4F11-8296-B9C5759200A5}" dt="2024-05-29T18:45:38.461" v="93" actId="47"/>
        <pc:sldMkLst>
          <pc:docMk/>
          <pc:sldMk cId="1055281092" sldId="3124"/>
        </pc:sldMkLst>
      </pc:sldChg>
      <pc:sldChg chg="add del">
        <pc:chgData name="Schneider-White, Whitney Q." userId="dfa0b386-4122-486f-bfe5-4e446d9aa526" providerId="ADAL" clId="{FB414123-CEE0-4F11-8296-B9C5759200A5}" dt="2024-05-29T18:49:55.368" v="116" actId="47"/>
        <pc:sldMkLst>
          <pc:docMk/>
          <pc:sldMk cId="1765630834" sldId="3125"/>
        </pc:sldMkLst>
      </pc:sldChg>
      <pc:sldChg chg="del">
        <pc:chgData name="Schneider-White, Whitney Q." userId="dfa0b386-4122-486f-bfe5-4e446d9aa526" providerId="ADAL" clId="{FB414123-CEE0-4F11-8296-B9C5759200A5}" dt="2024-05-29T18:46:10.857" v="97" actId="47"/>
        <pc:sldMkLst>
          <pc:docMk/>
          <pc:sldMk cId="2239035738" sldId="3127"/>
        </pc:sldMkLst>
      </pc:sldChg>
      <pc:sldChg chg="del">
        <pc:chgData name="Schneider-White, Whitney Q." userId="dfa0b386-4122-486f-bfe5-4e446d9aa526" providerId="ADAL" clId="{FB414123-CEE0-4F11-8296-B9C5759200A5}" dt="2024-05-29T18:46:10.857" v="97" actId="47"/>
        <pc:sldMkLst>
          <pc:docMk/>
          <pc:sldMk cId="3876800112" sldId="3128"/>
        </pc:sldMkLst>
      </pc:sldChg>
      <pc:sldChg chg="del">
        <pc:chgData name="Schneider-White, Whitney Q." userId="dfa0b386-4122-486f-bfe5-4e446d9aa526" providerId="ADAL" clId="{FB414123-CEE0-4F11-8296-B9C5759200A5}" dt="2024-05-29T18:46:10.857" v="97" actId="47"/>
        <pc:sldMkLst>
          <pc:docMk/>
          <pc:sldMk cId="839140239" sldId="3129"/>
        </pc:sldMkLst>
      </pc:sldChg>
      <pc:sldChg chg="add del">
        <pc:chgData name="Schneider-White, Whitney Q." userId="dfa0b386-4122-486f-bfe5-4e446d9aa526" providerId="ADAL" clId="{FB414123-CEE0-4F11-8296-B9C5759200A5}" dt="2024-05-29T18:50:05.705" v="117" actId="47"/>
        <pc:sldMkLst>
          <pc:docMk/>
          <pc:sldMk cId="357175007" sldId="3130"/>
        </pc:sldMkLst>
      </pc:sldChg>
      <pc:sldChg chg="add del">
        <pc:chgData name="Schneider-White, Whitney Q." userId="dfa0b386-4122-486f-bfe5-4e446d9aa526" providerId="ADAL" clId="{FB414123-CEE0-4F11-8296-B9C5759200A5}" dt="2024-05-29T18:50:05.705" v="117" actId="47"/>
        <pc:sldMkLst>
          <pc:docMk/>
          <pc:sldMk cId="1358037597" sldId="3131"/>
        </pc:sldMkLst>
      </pc:sldChg>
      <pc:sldChg chg="del">
        <pc:chgData name="Schneider-White, Whitney Q." userId="dfa0b386-4122-486f-bfe5-4e446d9aa526" providerId="ADAL" clId="{FB414123-CEE0-4F11-8296-B9C5759200A5}" dt="2024-05-29T18:46:10.857" v="97" actId="47"/>
        <pc:sldMkLst>
          <pc:docMk/>
          <pc:sldMk cId="957222280" sldId="3132"/>
        </pc:sldMkLst>
      </pc:sldChg>
      <pc:sldChg chg="add del">
        <pc:chgData name="Schneider-White, Whitney Q." userId="dfa0b386-4122-486f-bfe5-4e446d9aa526" providerId="ADAL" clId="{FB414123-CEE0-4F11-8296-B9C5759200A5}" dt="2024-05-29T18:50:05.705" v="117" actId="47"/>
        <pc:sldMkLst>
          <pc:docMk/>
          <pc:sldMk cId="3060489476" sldId="3134"/>
        </pc:sldMkLst>
      </pc:sldChg>
      <pc:sldChg chg="add del">
        <pc:chgData name="Schneider-White, Whitney Q." userId="dfa0b386-4122-486f-bfe5-4e446d9aa526" providerId="ADAL" clId="{FB414123-CEE0-4F11-8296-B9C5759200A5}" dt="2024-05-29T18:50:05.705" v="117" actId="47"/>
        <pc:sldMkLst>
          <pc:docMk/>
          <pc:sldMk cId="1633270981" sldId="3135"/>
        </pc:sldMkLst>
      </pc:sldChg>
      <pc:sldChg chg="del">
        <pc:chgData name="Schneider-White, Whitney Q." userId="dfa0b386-4122-486f-bfe5-4e446d9aa526" providerId="ADAL" clId="{FB414123-CEE0-4F11-8296-B9C5759200A5}" dt="2024-05-29T18:46:01.126" v="95" actId="47"/>
        <pc:sldMkLst>
          <pc:docMk/>
          <pc:sldMk cId="2127183765" sldId="3138"/>
        </pc:sldMkLst>
      </pc:sldChg>
      <pc:sldChg chg="add del">
        <pc:chgData name="Schneider-White, Whitney Q." userId="dfa0b386-4122-486f-bfe5-4e446d9aa526" providerId="ADAL" clId="{FB414123-CEE0-4F11-8296-B9C5759200A5}" dt="2024-05-29T18:49:52.285" v="115" actId="47"/>
        <pc:sldMkLst>
          <pc:docMk/>
          <pc:sldMk cId="2834864092" sldId="3139"/>
        </pc:sldMkLst>
      </pc:sldChg>
      <pc:sldChg chg="add del">
        <pc:chgData name="Schneider-White, Whitney Q." userId="dfa0b386-4122-486f-bfe5-4e446d9aa526" providerId="ADAL" clId="{FB414123-CEE0-4F11-8296-B9C5759200A5}" dt="2024-05-29T18:49:52.285" v="115" actId="47"/>
        <pc:sldMkLst>
          <pc:docMk/>
          <pc:sldMk cId="1791241284" sldId="3140"/>
        </pc:sldMkLst>
      </pc:sldChg>
      <pc:sldChg chg="add del">
        <pc:chgData name="Schneider-White, Whitney Q." userId="dfa0b386-4122-486f-bfe5-4e446d9aa526" providerId="ADAL" clId="{FB414123-CEE0-4F11-8296-B9C5759200A5}" dt="2024-05-29T18:49:52.285" v="115" actId="47"/>
        <pc:sldMkLst>
          <pc:docMk/>
          <pc:sldMk cId="2574340617" sldId="3141"/>
        </pc:sldMkLst>
      </pc:sldChg>
      <pc:sldChg chg="add del">
        <pc:chgData name="Schneider-White, Whitney Q." userId="dfa0b386-4122-486f-bfe5-4e446d9aa526" providerId="ADAL" clId="{FB414123-CEE0-4F11-8296-B9C5759200A5}" dt="2024-05-29T18:49:52.285" v="115" actId="47"/>
        <pc:sldMkLst>
          <pc:docMk/>
          <pc:sldMk cId="842324445" sldId="3142"/>
        </pc:sldMkLst>
      </pc:sldChg>
      <pc:sldChg chg="modSp mod modClrScheme chgLayout">
        <pc:chgData name="Schneider-White, Whitney Q." userId="dfa0b386-4122-486f-bfe5-4e446d9aa526" providerId="ADAL" clId="{FB414123-CEE0-4F11-8296-B9C5759200A5}" dt="2024-06-02T15:34:24.162" v="1113" actId="255"/>
        <pc:sldMkLst>
          <pc:docMk/>
          <pc:sldMk cId="2138806766" sldId="3143"/>
        </pc:sldMkLst>
        <pc:spChg chg="mod ord">
          <ac:chgData name="Schneider-White, Whitney Q." userId="dfa0b386-4122-486f-bfe5-4e446d9aa526" providerId="ADAL" clId="{FB414123-CEE0-4F11-8296-B9C5759200A5}" dt="2024-06-02T15:34:24.162" v="1113" actId="255"/>
          <ac:spMkLst>
            <pc:docMk/>
            <pc:sldMk cId="2138806766" sldId="3143"/>
            <ac:spMk id="2" creationId="{71A7ADCE-7348-3601-A13D-BC4A547585F3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3" creationId="{094C6088-AABD-5D03-4CDB-CBB4310E22E7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4" creationId="{1913E1C5-5B41-E04F-6AA3-162A3A2BC6BF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5" creationId="{20322597-2472-9B63-4CAA-1959E1E925D8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6" creationId="{882EE2C8-5554-32BB-DC5C-2F42F3FD4444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7" creationId="{91B94C60-ADCC-5E96-C78B-1DFC6AD517C5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8" creationId="{F901E604-2565-2CFC-1754-688585197800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9" creationId="{7C48A0E7-AE47-7766-8A89-ECA8BC6006BA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10" creationId="{20A4F588-D562-EE25-F420-181A61A2024B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11" creationId="{C8835592-D7F4-7476-A880-82E0FBB25C84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12" creationId="{81F182AE-0267-7DD3-5888-53563045FD7E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36" creationId="{CEB5B21C-16F6-0BF2-F52C-AAAA173B6A0A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37" creationId="{CB060B0A-D652-5A88-1908-08EB4C7DAC53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39" creationId="{4AC1C9BA-CCB3-55BD-8C73-8CC00A7D1651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40" creationId="{970470D6-6267-CE09-C900-A9FC3A9C5434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43" creationId="{965C2865-2864-CBE0-6ECB-D243B817FDEB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45" creationId="{0CB81F38-62C3-53EE-87B2-7E4F1C762734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46" creationId="{9B651EEA-ECEB-6720-E140-73E343C66A7E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49" creationId="{17C30186-13D7-B41F-C2A0-97B4E1168F1A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54" creationId="{424DD638-E156-8394-1B7F-3E44D0BF2627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55" creationId="{38F3EF52-B859-8583-56E7-3AA42BBB2CC6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57" creationId="{5BEF1C2A-A0D5-AC71-E580-8A6BF035407C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58" creationId="{E7DCF76C-CB74-58D9-B119-5D1ED2B04E2C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60" creationId="{A2C7C8AF-61FF-A8A4-747C-1B590B7AE658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61" creationId="{8E3A05F7-B1C6-9106-7907-DE1EC12B8116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64" creationId="{12B95939-89D8-0682-D268-C219A4D76933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66" creationId="{35EEA321-C4D7-0B03-4445-69899C52B714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67" creationId="{A0A5DB4E-34F5-121C-F58C-95B4BACFD5D3}"/>
          </ac:spMkLst>
        </pc:spChg>
        <pc:spChg chg="mod">
          <ac:chgData name="Schneider-White, Whitney Q." userId="dfa0b386-4122-486f-bfe5-4e446d9aa526" providerId="ADAL" clId="{FB414123-CEE0-4F11-8296-B9C5759200A5}" dt="2024-06-02T13:33:09.823" v="629" actId="207"/>
          <ac:spMkLst>
            <pc:docMk/>
            <pc:sldMk cId="2138806766" sldId="3143"/>
            <ac:spMk id="68" creationId="{365BAC6E-B677-D6BC-4CC3-D4A82AC302BA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69" creationId="{044AB617-8003-7B56-FA58-9B26E020E5FC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70" creationId="{749BB34E-A82D-FC7A-227C-2EA43C842963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72" creationId="{0AD211D7-DA8B-D2A2-81D8-B46BEB0835F2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73" creationId="{6F23EFFF-4930-272F-C2FC-9454953ECA37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75" creationId="{50D351F7-C665-0E90-B9A7-9B582035018C}"/>
          </ac:spMkLst>
        </pc:spChg>
        <pc:spChg chg="mod">
          <ac:chgData name="Schneider-White, Whitney Q." userId="dfa0b386-4122-486f-bfe5-4e446d9aa526" providerId="ADAL" clId="{FB414123-CEE0-4F11-8296-B9C5759200A5}" dt="2024-06-02T13:33:48.762" v="635" actId="207"/>
          <ac:spMkLst>
            <pc:docMk/>
            <pc:sldMk cId="2138806766" sldId="3143"/>
            <ac:spMk id="76" creationId="{B71FB0E7-F132-7C60-6CB4-FCBC8C45FAC1}"/>
          </ac:spMkLst>
        </pc:spChg>
      </pc:sldChg>
      <pc:sldChg chg="del">
        <pc:chgData name="Schneider-White, Whitney Q." userId="dfa0b386-4122-486f-bfe5-4e446d9aa526" providerId="ADAL" clId="{FB414123-CEE0-4F11-8296-B9C5759200A5}" dt="2024-05-29T18:46:04.534" v="96" actId="47"/>
        <pc:sldMkLst>
          <pc:docMk/>
          <pc:sldMk cId="1827663472" sldId="3145"/>
        </pc:sldMkLst>
      </pc:sldChg>
      <pc:sldChg chg="del">
        <pc:chgData name="Schneider-White, Whitney Q." userId="dfa0b386-4122-486f-bfe5-4e446d9aa526" providerId="ADAL" clId="{FB414123-CEE0-4F11-8296-B9C5759200A5}" dt="2024-05-29T18:45:49.247" v="94" actId="47"/>
        <pc:sldMkLst>
          <pc:docMk/>
          <pc:sldMk cId="2045483066" sldId="3146"/>
        </pc:sldMkLst>
      </pc:sldChg>
      <pc:sldChg chg="del">
        <pc:chgData name="Schneider-White, Whitney Q." userId="dfa0b386-4122-486f-bfe5-4e446d9aa526" providerId="ADAL" clId="{FB414123-CEE0-4F11-8296-B9C5759200A5}" dt="2024-05-29T18:45:49.247" v="94" actId="47"/>
        <pc:sldMkLst>
          <pc:docMk/>
          <pc:sldMk cId="558743375" sldId="3147"/>
        </pc:sldMkLst>
      </pc:sldChg>
      <pc:sldChg chg="modSp add del mod">
        <pc:chgData name="Schneider-White, Whitney Q." userId="dfa0b386-4122-486f-bfe5-4e446d9aa526" providerId="ADAL" clId="{FB414123-CEE0-4F11-8296-B9C5759200A5}" dt="2024-06-02T15:35:29.649" v="1130" actId="12100"/>
        <pc:sldMkLst>
          <pc:docMk/>
          <pc:sldMk cId="4065322108" sldId="3161"/>
        </pc:sldMkLst>
        <pc:spChg chg="mod">
          <ac:chgData name="Schneider-White, Whitney Q." userId="dfa0b386-4122-486f-bfe5-4e446d9aa526" providerId="ADAL" clId="{FB414123-CEE0-4F11-8296-B9C5759200A5}" dt="2024-06-02T15:35:22.099" v="1129" actId="255"/>
          <ac:spMkLst>
            <pc:docMk/>
            <pc:sldMk cId="4065322108" sldId="3161"/>
            <ac:spMk id="4" creationId="{6FD6815E-6F3E-53BA-FCD4-AF748DC399BF}"/>
          </ac:spMkLst>
        </pc:spChg>
        <pc:graphicFrameChg chg="mod">
          <ac:chgData name="Schneider-White, Whitney Q." userId="dfa0b386-4122-486f-bfe5-4e446d9aa526" providerId="ADAL" clId="{FB414123-CEE0-4F11-8296-B9C5759200A5}" dt="2024-06-02T15:35:29.649" v="1130" actId="12100"/>
          <ac:graphicFrameMkLst>
            <pc:docMk/>
            <pc:sldMk cId="4065322108" sldId="3161"/>
            <ac:graphicFrameMk id="6" creationId="{DDF20140-6904-52FF-22B4-B23F7AF41277}"/>
          </ac:graphicFrameMkLst>
        </pc:graphicFrameChg>
      </pc:sldChg>
      <pc:sldChg chg="del">
        <pc:chgData name="Schneider-White, Whitney Q." userId="dfa0b386-4122-486f-bfe5-4e446d9aa526" providerId="ADAL" clId="{FB414123-CEE0-4F11-8296-B9C5759200A5}" dt="2024-05-29T18:50:13.527" v="118" actId="47"/>
        <pc:sldMkLst>
          <pc:docMk/>
          <pc:sldMk cId="1883769605" sldId="3164"/>
        </pc:sldMkLst>
      </pc:sldChg>
      <pc:sldChg chg="del">
        <pc:chgData name="Schneider-White, Whitney Q." userId="dfa0b386-4122-486f-bfe5-4e446d9aa526" providerId="ADAL" clId="{FB414123-CEE0-4F11-8296-B9C5759200A5}" dt="2024-05-29T18:50:13.527" v="118" actId="47"/>
        <pc:sldMkLst>
          <pc:docMk/>
          <pc:sldMk cId="2571339027" sldId="3170"/>
        </pc:sldMkLst>
      </pc:sldChg>
      <pc:sldChg chg="del">
        <pc:chgData name="Schneider-White, Whitney Q." userId="dfa0b386-4122-486f-bfe5-4e446d9aa526" providerId="ADAL" clId="{FB414123-CEE0-4F11-8296-B9C5759200A5}" dt="2024-05-29T18:50:13.527" v="118" actId="47"/>
        <pc:sldMkLst>
          <pc:docMk/>
          <pc:sldMk cId="849638222" sldId="3171"/>
        </pc:sldMkLst>
      </pc:sldChg>
      <pc:sldChg chg="del">
        <pc:chgData name="Schneider-White, Whitney Q." userId="dfa0b386-4122-486f-bfe5-4e446d9aa526" providerId="ADAL" clId="{FB414123-CEE0-4F11-8296-B9C5759200A5}" dt="2024-05-29T18:50:13.527" v="118" actId="47"/>
        <pc:sldMkLst>
          <pc:docMk/>
          <pc:sldMk cId="952677763" sldId="3173"/>
        </pc:sldMkLst>
      </pc:sldChg>
      <pc:sldChg chg="modSp del">
        <pc:chgData name="Schneider-White, Whitney Q." userId="dfa0b386-4122-486f-bfe5-4e446d9aa526" providerId="ADAL" clId="{FB414123-CEE0-4F11-8296-B9C5759200A5}" dt="2024-06-02T13:53:34.339" v="990" actId="47"/>
        <pc:sldMkLst>
          <pc:docMk/>
          <pc:sldMk cId="3476175084" sldId="3174"/>
        </pc:sldMkLst>
        <pc:spChg chg="mod">
          <ac:chgData name="Schneider-White, Whitney Q." userId="dfa0b386-4122-486f-bfe5-4e446d9aa526" providerId="ADAL" clId="{FB414123-CEE0-4F11-8296-B9C5759200A5}" dt="2024-06-02T13:28:22.388" v="569"/>
          <ac:spMkLst>
            <pc:docMk/>
            <pc:sldMk cId="3476175084" sldId="3174"/>
            <ac:spMk id="4" creationId="{5A612786-4FFD-4464-B0AA-9CF5703F8096}"/>
          </ac:spMkLst>
        </pc:spChg>
      </pc:sldChg>
      <pc:sldChg chg="modSp del">
        <pc:chgData name="Schneider-White, Whitney Q." userId="dfa0b386-4122-486f-bfe5-4e446d9aa526" providerId="ADAL" clId="{FB414123-CEE0-4F11-8296-B9C5759200A5}" dt="2024-06-02T13:53:27.881" v="987" actId="47"/>
        <pc:sldMkLst>
          <pc:docMk/>
          <pc:sldMk cId="1669466232" sldId="3175"/>
        </pc:sldMkLst>
        <pc:spChg chg="mod">
          <ac:chgData name="Schneider-White, Whitney Q." userId="dfa0b386-4122-486f-bfe5-4e446d9aa526" providerId="ADAL" clId="{FB414123-CEE0-4F11-8296-B9C5759200A5}" dt="2024-06-02T13:28:22.388" v="569"/>
          <ac:spMkLst>
            <pc:docMk/>
            <pc:sldMk cId="1669466232" sldId="3175"/>
            <ac:spMk id="4" creationId="{5A612786-4FFD-4464-B0AA-9CF5703F8096}"/>
          </ac:spMkLst>
        </pc:spChg>
      </pc:sldChg>
      <pc:sldChg chg="del">
        <pc:chgData name="Schneider-White, Whitney Q." userId="dfa0b386-4122-486f-bfe5-4e446d9aa526" providerId="ADAL" clId="{FB414123-CEE0-4F11-8296-B9C5759200A5}" dt="2024-05-29T18:50:21.031" v="119" actId="47"/>
        <pc:sldMkLst>
          <pc:docMk/>
          <pc:sldMk cId="2656911357" sldId="3176"/>
        </pc:sldMkLst>
      </pc:sldChg>
      <pc:sldChg chg="del">
        <pc:chgData name="Schneider-White, Whitney Q." userId="dfa0b386-4122-486f-bfe5-4e446d9aa526" providerId="ADAL" clId="{FB414123-CEE0-4F11-8296-B9C5759200A5}" dt="2024-05-29T18:50:21.031" v="119" actId="47"/>
        <pc:sldMkLst>
          <pc:docMk/>
          <pc:sldMk cId="2235460075" sldId="3178"/>
        </pc:sldMkLst>
      </pc:sldChg>
      <pc:sldChg chg="add del">
        <pc:chgData name="Schneider-White, Whitney Q." userId="dfa0b386-4122-486f-bfe5-4e446d9aa526" providerId="ADAL" clId="{FB414123-CEE0-4F11-8296-B9C5759200A5}" dt="2024-05-29T18:50:05.705" v="117" actId="47"/>
        <pc:sldMkLst>
          <pc:docMk/>
          <pc:sldMk cId="1311481484" sldId="3179"/>
        </pc:sldMkLst>
      </pc:sldChg>
      <pc:sldChg chg="add del">
        <pc:chgData name="Schneider-White, Whitney Q." userId="dfa0b386-4122-486f-bfe5-4e446d9aa526" providerId="ADAL" clId="{FB414123-CEE0-4F11-8296-B9C5759200A5}" dt="2024-05-29T18:50:05.705" v="117" actId="47"/>
        <pc:sldMkLst>
          <pc:docMk/>
          <pc:sldMk cId="1004460337" sldId="3183"/>
        </pc:sldMkLst>
      </pc:sldChg>
      <pc:sldChg chg="del">
        <pc:chgData name="Schneider-White, Whitney Q." userId="dfa0b386-4122-486f-bfe5-4e446d9aa526" providerId="ADAL" clId="{FB414123-CEE0-4F11-8296-B9C5759200A5}" dt="2024-05-29T18:45:49.247" v="94" actId="47"/>
        <pc:sldMkLst>
          <pc:docMk/>
          <pc:sldMk cId="3614086168" sldId="3184"/>
        </pc:sldMkLst>
      </pc:sldChg>
      <pc:sldChg chg="del">
        <pc:chgData name="Schneider-White, Whitney Q." userId="dfa0b386-4122-486f-bfe5-4e446d9aa526" providerId="ADAL" clId="{FB414123-CEE0-4F11-8296-B9C5759200A5}" dt="2024-05-29T18:45:49.247" v="94" actId="47"/>
        <pc:sldMkLst>
          <pc:docMk/>
          <pc:sldMk cId="2451946276" sldId="3185"/>
        </pc:sldMkLst>
      </pc:sldChg>
      <pc:sldChg chg="add del">
        <pc:chgData name="Schneider-White, Whitney Q." userId="dfa0b386-4122-486f-bfe5-4e446d9aa526" providerId="ADAL" clId="{FB414123-CEE0-4F11-8296-B9C5759200A5}" dt="2024-05-29T18:50:05.705" v="117" actId="47"/>
        <pc:sldMkLst>
          <pc:docMk/>
          <pc:sldMk cId="848008694" sldId="3186"/>
        </pc:sldMkLst>
      </pc:sldChg>
      <pc:sldChg chg="modSp del">
        <pc:chgData name="Schneider-White, Whitney Q." userId="dfa0b386-4122-486f-bfe5-4e446d9aa526" providerId="ADAL" clId="{FB414123-CEE0-4F11-8296-B9C5759200A5}" dt="2024-06-02T13:53:30.458" v="988" actId="47"/>
        <pc:sldMkLst>
          <pc:docMk/>
          <pc:sldMk cId="1557191935" sldId="3187"/>
        </pc:sldMkLst>
        <pc:spChg chg="mod">
          <ac:chgData name="Schneider-White, Whitney Q." userId="dfa0b386-4122-486f-bfe5-4e446d9aa526" providerId="ADAL" clId="{FB414123-CEE0-4F11-8296-B9C5759200A5}" dt="2024-06-02T13:28:22.388" v="569"/>
          <ac:spMkLst>
            <pc:docMk/>
            <pc:sldMk cId="1557191935" sldId="3187"/>
            <ac:spMk id="2" creationId="{907236DE-0D79-D3FD-3092-36FA0A415273}"/>
          </ac:spMkLst>
        </pc:spChg>
        <pc:spChg chg="mod">
          <ac:chgData name="Schneider-White, Whitney Q." userId="dfa0b386-4122-486f-bfe5-4e446d9aa526" providerId="ADAL" clId="{FB414123-CEE0-4F11-8296-B9C5759200A5}" dt="2024-06-02T13:28:22.388" v="569"/>
          <ac:spMkLst>
            <pc:docMk/>
            <pc:sldMk cId="1557191935" sldId="3187"/>
            <ac:spMk id="3" creationId="{D15C2855-3850-B9AA-C2AD-46A59E8B675D}"/>
          </ac:spMkLst>
        </pc:spChg>
      </pc:sldChg>
      <pc:sldChg chg="modSp del mod">
        <pc:chgData name="Schneider-White, Whitney Q." userId="dfa0b386-4122-486f-bfe5-4e446d9aa526" providerId="ADAL" clId="{FB414123-CEE0-4F11-8296-B9C5759200A5}" dt="2024-06-02T13:53:32.615" v="989" actId="47"/>
        <pc:sldMkLst>
          <pc:docMk/>
          <pc:sldMk cId="3993376215" sldId="3188"/>
        </pc:sldMkLst>
        <pc:spChg chg="mod">
          <ac:chgData name="Schneider-White, Whitney Q." userId="dfa0b386-4122-486f-bfe5-4e446d9aa526" providerId="ADAL" clId="{FB414123-CEE0-4F11-8296-B9C5759200A5}" dt="2024-06-02T13:28:22.388" v="569"/>
          <ac:spMkLst>
            <pc:docMk/>
            <pc:sldMk cId="3993376215" sldId="3188"/>
            <ac:spMk id="2" creationId="{907236DE-0D79-D3FD-3092-36FA0A415273}"/>
          </ac:spMkLst>
        </pc:spChg>
        <pc:spChg chg="mod">
          <ac:chgData name="Schneider-White, Whitney Q." userId="dfa0b386-4122-486f-bfe5-4e446d9aa526" providerId="ADAL" clId="{FB414123-CEE0-4F11-8296-B9C5759200A5}" dt="2024-06-02T13:28:22.388" v="569"/>
          <ac:spMkLst>
            <pc:docMk/>
            <pc:sldMk cId="3993376215" sldId="3188"/>
            <ac:spMk id="3" creationId="{D15C2855-3850-B9AA-C2AD-46A59E8B675D}"/>
          </ac:spMkLst>
        </pc:spChg>
      </pc:sldChg>
      <pc:sldChg chg="modSp mod">
        <pc:chgData name="Schneider-White, Whitney Q." userId="dfa0b386-4122-486f-bfe5-4e446d9aa526" providerId="ADAL" clId="{FB414123-CEE0-4F11-8296-B9C5759200A5}" dt="2024-06-02T15:34:39.568" v="1117" actId="255"/>
        <pc:sldMkLst>
          <pc:docMk/>
          <pc:sldMk cId="3749632118" sldId="3189"/>
        </pc:sldMkLst>
        <pc:spChg chg="mod">
          <ac:chgData name="Schneider-White, Whitney Q." userId="dfa0b386-4122-486f-bfe5-4e446d9aa526" providerId="ADAL" clId="{FB414123-CEE0-4F11-8296-B9C5759200A5}" dt="2024-06-02T13:54:51.195" v="1006" actId="207"/>
          <ac:spMkLst>
            <pc:docMk/>
            <pc:sldMk cId="3749632118" sldId="3189"/>
            <ac:spMk id="2" creationId="{907236DE-0D79-D3FD-3092-36FA0A415273}"/>
          </ac:spMkLst>
        </pc:spChg>
        <pc:spChg chg="mod">
          <ac:chgData name="Schneider-White, Whitney Q." userId="dfa0b386-4122-486f-bfe5-4e446d9aa526" providerId="ADAL" clId="{FB414123-CEE0-4F11-8296-B9C5759200A5}" dt="2024-06-02T15:34:39.568" v="1117" actId="255"/>
          <ac:spMkLst>
            <pc:docMk/>
            <pc:sldMk cId="3749632118" sldId="3189"/>
            <ac:spMk id="3" creationId="{D15C2855-3850-B9AA-C2AD-46A59E8B675D}"/>
          </ac:spMkLst>
        </pc:spChg>
        <pc:graphicFrameChg chg="mod">
          <ac:chgData name="Schneider-White, Whitney Q." userId="dfa0b386-4122-486f-bfe5-4e446d9aa526" providerId="ADAL" clId="{FB414123-CEE0-4F11-8296-B9C5759200A5}" dt="2024-06-02T13:54:13.552" v="999" actId="1076"/>
          <ac:graphicFrameMkLst>
            <pc:docMk/>
            <pc:sldMk cId="3749632118" sldId="3189"/>
            <ac:graphicFrameMk id="4" creationId="{D524878A-39E8-FE31-9C43-C23113825DC0}"/>
          </ac:graphicFrameMkLst>
        </pc:graphicFrameChg>
      </pc:sldChg>
      <pc:sldChg chg="delSp modSp mod">
        <pc:chgData name="Schneider-White, Whitney Q." userId="dfa0b386-4122-486f-bfe5-4e446d9aa526" providerId="ADAL" clId="{FB414123-CEE0-4F11-8296-B9C5759200A5}" dt="2024-06-02T15:34:59.896" v="1124" actId="1076"/>
        <pc:sldMkLst>
          <pc:docMk/>
          <pc:sldMk cId="932855937" sldId="3190"/>
        </pc:sldMkLst>
        <pc:spChg chg="mod">
          <ac:chgData name="Schneider-White, Whitney Q." userId="dfa0b386-4122-486f-bfe5-4e446d9aa526" providerId="ADAL" clId="{FB414123-CEE0-4F11-8296-B9C5759200A5}" dt="2024-06-02T15:34:43.207" v="1118" actId="255"/>
          <ac:spMkLst>
            <pc:docMk/>
            <pc:sldMk cId="932855937" sldId="3190"/>
            <ac:spMk id="4" creationId="{815C2539-7B4C-918B-8BC1-688A98C2DA4F}"/>
          </ac:spMkLst>
        </pc:spChg>
        <pc:spChg chg="mod">
          <ac:chgData name="Schneider-White, Whitney Q." userId="dfa0b386-4122-486f-bfe5-4e446d9aa526" providerId="ADAL" clId="{FB414123-CEE0-4F11-8296-B9C5759200A5}" dt="2024-06-02T15:34:46.969" v="1119" actId="207"/>
          <ac:spMkLst>
            <pc:docMk/>
            <pc:sldMk cId="932855937" sldId="3190"/>
            <ac:spMk id="6" creationId="{F2339E4D-0B3E-BDDA-E1D2-5D8B86C3CFFE}"/>
          </ac:spMkLst>
        </pc:spChg>
        <pc:spChg chg="del mod">
          <ac:chgData name="Schneider-White, Whitney Q." userId="dfa0b386-4122-486f-bfe5-4e446d9aa526" providerId="ADAL" clId="{FB414123-CEE0-4F11-8296-B9C5759200A5}" dt="2024-06-02T13:55:41.481" v="1023" actId="478"/>
          <ac:spMkLst>
            <pc:docMk/>
            <pc:sldMk cId="932855937" sldId="3190"/>
            <ac:spMk id="7" creationId="{B93260BC-562C-EB31-7776-47C34C2A637D}"/>
          </ac:spMkLst>
        </pc:spChg>
        <pc:spChg chg="mod">
          <ac:chgData name="Schneider-White, Whitney Q." userId="dfa0b386-4122-486f-bfe5-4e446d9aa526" providerId="ADAL" clId="{FB414123-CEE0-4F11-8296-B9C5759200A5}" dt="2024-06-02T15:34:59.896" v="1124" actId="1076"/>
          <ac:spMkLst>
            <pc:docMk/>
            <pc:sldMk cId="932855937" sldId="3190"/>
            <ac:spMk id="8" creationId="{0CD82A92-14EF-A4E8-C6CC-2BCFDC87A8A7}"/>
          </ac:spMkLst>
        </pc:spChg>
      </pc:sldChg>
      <pc:sldChg chg="modSp mod">
        <pc:chgData name="Schneider-White, Whitney Q." userId="dfa0b386-4122-486f-bfe5-4e446d9aa526" providerId="ADAL" clId="{FB414123-CEE0-4F11-8296-B9C5759200A5}" dt="2024-06-02T15:35:18.103" v="1128" actId="1076"/>
        <pc:sldMkLst>
          <pc:docMk/>
          <pc:sldMk cId="3260339723" sldId="3191"/>
        </pc:sldMkLst>
        <pc:spChg chg="mod">
          <ac:chgData name="Schneider-White, Whitney Q." userId="dfa0b386-4122-486f-bfe5-4e446d9aa526" providerId="ADAL" clId="{FB414123-CEE0-4F11-8296-B9C5759200A5}" dt="2024-06-02T15:35:04.101" v="1125" actId="255"/>
          <ac:spMkLst>
            <pc:docMk/>
            <pc:sldMk cId="3260339723" sldId="3191"/>
            <ac:spMk id="3" creationId="{FFB18536-74DA-4354-A4FB-0CBE37420B63}"/>
          </ac:spMkLst>
        </pc:spChg>
        <pc:graphicFrameChg chg="mod">
          <ac:chgData name="Schneider-White, Whitney Q." userId="dfa0b386-4122-486f-bfe5-4e446d9aa526" providerId="ADAL" clId="{FB414123-CEE0-4F11-8296-B9C5759200A5}" dt="2024-06-02T15:35:18.103" v="1128" actId="1076"/>
          <ac:graphicFrameMkLst>
            <pc:docMk/>
            <pc:sldMk cId="3260339723" sldId="3191"/>
            <ac:graphicFrameMk id="5" creationId="{B4BA51AE-94F1-179E-B49D-094BE68778D1}"/>
          </ac:graphicFrameMkLst>
        </pc:graphicFrameChg>
      </pc:sldChg>
      <pc:sldChg chg="add del">
        <pc:chgData name="Schneider-White, Whitney Q." userId="dfa0b386-4122-486f-bfe5-4e446d9aa526" providerId="ADAL" clId="{FB414123-CEE0-4F11-8296-B9C5759200A5}" dt="2024-05-31T14:16:04.987" v="144" actId="47"/>
        <pc:sldMkLst>
          <pc:docMk/>
          <pc:sldMk cId="3743942550" sldId="3192"/>
        </pc:sldMkLst>
      </pc:sldChg>
      <pc:sldChg chg="delSp new del mod modClrScheme chgLayout">
        <pc:chgData name="Schneider-White, Whitney Q." userId="dfa0b386-4122-486f-bfe5-4e446d9aa526" providerId="ADAL" clId="{FB414123-CEE0-4F11-8296-B9C5759200A5}" dt="2024-06-02T14:01:39.508" v="1083" actId="47"/>
        <pc:sldMkLst>
          <pc:docMk/>
          <pc:sldMk cId="2990614949" sldId="3193"/>
        </pc:sldMkLst>
        <pc:spChg chg="del">
          <ac:chgData name="Schneider-White, Whitney Q." userId="dfa0b386-4122-486f-bfe5-4e446d9aa526" providerId="ADAL" clId="{FB414123-CEE0-4F11-8296-B9C5759200A5}" dt="2024-05-29T18:50:38.691" v="125" actId="700"/>
          <ac:spMkLst>
            <pc:docMk/>
            <pc:sldMk cId="2990614949" sldId="3193"/>
            <ac:spMk id="2" creationId="{5BEA58D9-45DB-C492-3692-266DE61D40BC}"/>
          </ac:spMkLst>
        </pc:spChg>
        <pc:spChg chg="del">
          <ac:chgData name="Schneider-White, Whitney Q." userId="dfa0b386-4122-486f-bfe5-4e446d9aa526" providerId="ADAL" clId="{FB414123-CEE0-4F11-8296-B9C5759200A5}" dt="2024-05-29T18:50:38.691" v="125" actId="700"/>
          <ac:spMkLst>
            <pc:docMk/>
            <pc:sldMk cId="2990614949" sldId="3193"/>
            <ac:spMk id="3" creationId="{BDAD5994-6CD0-FD0D-DD5B-2F399945C269}"/>
          </ac:spMkLst>
        </pc:spChg>
      </pc:sldChg>
      <pc:sldChg chg="del">
        <pc:chgData name="Schneider-White, Whitney Q." userId="dfa0b386-4122-486f-bfe5-4e446d9aa526" providerId="ADAL" clId="{FB414123-CEE0-4F11-8296-B9C5759200A5}" dt="2024-05-29T18:50:21.031" v="119" actId="47"/>
        <pc:sldMkLst>
          <pc:docMk/>
          <pc:sldMk cId="3063510247" sldId="3193"/>
        </pc:sldMkLst>
      </pc:sldChg>
      <pc:sldChg chg="addSp delSp modSp new del mod">
        <pc:chgData name="Schneider-White, Whitney Q." userId="dfa0b386-4122-486f-bfe5-4e446d9aa526" providerId="ADAL" clId="{FB414123-CEE0-4F11-8296-B9C5759200A5}" dt="2024-05-31T18:18:00.763" v="370" actId="47"/>
        <pc:sldMkLst>
          <pc:docMk/>
          <pc:sldMk cId="20669637" sldId="3194"/>
        </pc:sldMkLst>
        <pc:spChg chg="del">
          <ac:chgData name="Schneider-White, Whitney Q." userId="dfa0b386-4122-486f-bfe5-4e446d9aa526" providerId="ADAL" clId="{FB414123-CEE0-4F11-8296-B9C5759200A5}" dt="2024-05-31T18:13:54.508" v="216" actId="1032"/>
          <ac:spMkLst>
            <pc:docMk/>
            <pc:sldMk cId="20669637" sldId="3194"/>
            <ac:spMk id="2" creationId="{9BB0D4F9-F38F-68AF-DB96-BA4045BCE9D5}"/>
          </ac:spMkLst>
        </pc:spChg>
        <pc:spChg chg="mod">
          <ac:chgData name="Schneider-White, Whitney Q." userId="dfa0b386-4122-486f-bfe5-4e446d9aa526" providerId="ADAL" clId="{FB414123-CEE0-4F11-8296-B9C5759200A5}" dt="2024-05-31T18:13:37.975" v="215" actId="20577"/>
          <ac:spMkLst>
            <pc:docMk/>
            <pc:sldMk cId="20669637" sldId="3194"/>
            <ac:spMk id="3" creationId="{03189272-7DDE-9C45-7096-E7A1F5A244BE}"/>
          </ac:spMkLst>
        </pc:spChg>
        <pc:graphicFrameChg chg="add mod modGraphic">
          <ac:chgData name="Schneider-White, Whitney Q." userId="dfa0b386-4122-486f-bfe5-4e446d9aa526" providerId="ADAL" clId="{FB414123-CEE0-4F11-8296-B9C5759200A5}" dt="2024-05-31T18:17:07.270" v="369" actId="20577"/>
          <ac:graphicFrameMkLst>
            <pc:docMk/>
            <pc:sldMk cId="20669637" sldId="3194"/>
            <ac:graphicFrameMk id="4" creationId="{F27C14B8-8CFA-F2A8-F5E0-A27A0D68A8A5}"/>
          </ac:graphicFrameMkLst>
        </pc:graphicFrameChg>
      </pc:sldChg>
      <pc:sldChg chg="addSp delSp modSp new mod">
        <pc:chgData name="Schneider-White, Whitney Q." userId="dfa0b386-4122-486f-bfe5-4e446d9aa526" providerId="ADAL" clId="{FB414123-CEE0-4F11-8296-B9C5759200A5}" dt="2024-06-02T15:34:15.919" v="1111" actId="404"/>
        <pc:sldMkLst>
          <pc:docMk/>
          <pc:sldMk cId="1143510515" sldId="3194"/>
        </pc:sldMkLst>
        <pc:spChg chg="del">
          <ac:chgData name="Schneider-White, Whitney Q." userId="dfa0b386-4122-486f-bfe5-4e446d9aa526" providerId="ADAL" clId="{FB414123-CEE0-4F11-8296-B9C5759200A5}" dt="2024-06-02T12:59:08.796" v="397" actId="1032"/>
          <ac:spMkLst>
            <pc:docMk/>
            <pc:sldMk cId="1143510515" sldId="3194"/>
            <ac:spMk id="2" creationId="{3D3733AD-06C6-FE30-1539-9A2956115E82}"/>
          </ac:spMkLst>
        </pc:spChg>
        <pc:spChg chg="mod">
          <ac:chgData name="Schneider-White, Whitney Q." userId="dfa0b386-4122-486f-bfe5-4e446d9aa526" providerId="ADAL" clId="{FB414123-CEE0-4F11-8296-B9C5759200A5}" dt="2024-06-02T15:34:15.919" v="1111" actId="404"/>
          <ac:spMkLst>
            <pc:docMk/>
            <pc:sldMk cId="1143510515" sldId="3194"/>
            <ac:spMk id="3" creationId="{B95E066A-E89C-5249-D14E-C041770FAC3F}"/>
          </ac:spMkLst>
        </pc:spChg>
        <pc:graphicFrameChg chg="add mod modGraphic">
          <ac:chgData name="Schneider-White, Whitney Q." userId="dfa0b386-4122-486f-bfe5-4e446d9aa526" providerId="ADAL" clId="{FB414123-CEE0-4F11-8296-B9C5759200A5}" dt="2024-06-02T13:51:43.159" v="957" actId="12100"/>
          <ac:graphicFrameMkLst>
            <pc:docMk/>
            <pc:sldMk cId="1143510515" sldId="3194"/>
            <ac:graphicFrameMk id="4" creationId="{D717A868-A592-ECE0-EAEA-D4F4160A5155}"/>
          </ac:graphicFrameMkLst>
        </pc:graphicFrameChg>
      </pc:sldChg>
      <pc:sldChg chg="del">
        <pc:chgData name="Schneider-White, Whitney Q." userId="dfa0b386-4122-486f-bfe5-4e446d9aa526" providerId="ADAL" clId="{FB414123-CEE0-4F11-8296-B9C5759200A5}" dt="2024-05-29T18:50:21.031" v="119" actId="47"/>
        <pc:sldMkLst>
          <pc:docMk/>
          <pc:sldMk cId="2761983851" sldId="3194"/>
        </pc:sldMkLst>
      </pc:sldChg>
      <pc:sldChg chg="addSp delSp modSp new mod modClrScheme chgLayout">
        <pc:chgData name="Schneider-White, Whitney Q." userId="dfa0b386-4122-486f-bfe5-4e446d9aa526" providerId="ADAL" clId="{FB414123-CEE0-4F11-8296-B9C5759200A5}" dt="2024-06-04T19:22:59.057" v="1132" actId="20577"/>
        <pc:sldMkLst>
          <pc:docMk/>
          <pc:sldMk cId="878064622" sldId="3195"/>
        </pc:sldMkLst>
        <pc:spChg chg="del">
          <ac:chgData name="Schneider-White, Whitney Q." userId="dfa0b386-4122-486f-bfe5-4e446d9aa526" providerId="ADAL" clId="{FB414123-CEE0-4F11-8296-B9C5759200A5}" dt="2024-06-02T13:28:42.376" v="576" actId="700"/>
          <ac:spMkLst>
            <pc:docMk/>
            <pc:sldMk cId="878064622" sldId="3195"/>
            <ac:spMk id="2" creationId="{E8865B0C-6D68-F33D-2B07-F9A0A9553EBF}"/>
          </ac:spMkLst>
        </pc:spChg>
        <pc:spChg chg="del mod ord">
          <ac:chgData name="Schneider-White, Whitney Q." userId="dfa0b386-4122-486f-bfe5-4e446d9aa526" providerId="ADAL" clId="{FB414123-CEE0-4F11-8296-B9C5759200A5}" dt="2024-06-02T13:28:42.376" v="576" actId="700"/>
          <ac:spMkLst>
            <pc:docMk/>
            <pc:sldMk cId="878064622" sldId="3195"/>
            <ac:spMk id="3" creationId="{15430D17-9CBA-EFE5-C608-A2535462816B}"/>
          </ac:spMkLst>
        </pc:spChg>
        <pc:spChg chg="del">
          <ac:chgData name="Schneider-White, Whitney Q." userId="dfa0b386-4122-486f-bfe5-4e446d9aa526" providerId="ADAL" clId="{FB414123-CEE0-4F11-8296-B9C5759200A5}" dt="2024-06-02T13:28:42.376" v="576" actId="700"/>
          <ac:spMkLst>
            <pc:docMk/>
            <pc:sldMk cId="878064622" sldId="3195"/>
            <ac:spMk id="4" creationId="{F97493DE-76DB-AF3A-B025-127250C0A18D}"/>
          </ac:spMkLst>
        </pc:spChg>
        <pc:spChg chg="del">
          <ac:chgData name="Schneider-White, Whitney Q." userId="dfa0b386-4122-486f-bfe5-4e446d9aa526" providerId="ADAL" clId="{FB414123-CEE0-4F11-8296-B9C5759200A5}" dt="2024-06-02T13:28:42.376" v="576" actId="700"/>
          <ac:spMkLst>
            <pc:docMk/>
            <pc:sldMk cId="878064622" sldId="3195"/>
            <ac:spMk id="5" creationId="{D85AB2B4-7D7F-07B7-583A-24EBEC7EBE8C}"/>
          </ac:spMkLst>
        </pc:spChg>
        <pc:spChg chg="del">
          <ac:chgData name="Schneider-White, Whitney Q." userId="dfa0b386-4122-486f-bfe5-4e446d9aa526" providerId="ADAL" clId="{FB414123-CEE0-4F11-8296-B9C5759200A5}" dt="2024-06-02T13:28:42.376" v="576" actId="700"/>
          <ac:spMkLst>
            <pc:docMk/>
            <pc:sldMk cId="878064622" sldId="3195"/>
            <ac:spMk id="6" creationId="{A0E32815-D6F8-1957-C400-0F69E168D4C9}"/>
          </ac:spMkLst>
        </pc:spChg>
        <pc:spChg chg="del">
          <ac:chgData name="Schneider-White, Whitney Q." userId="dfa0b386-4122-486f-bfe5-4e446d9aa526" providerId="ADAL" clId="{FB414123-CEE0-4F11-8296-B9C5759200A5}" dt="2024-06-02T13:28:42.376" v="576" actId="700"/>
          <ac:spMkLst>
            <pc:docMk/>
            <pc:sldMk cId="878064622" sldId="3195"/>
            <ac:spMk id="7" creationId="{1D798EC1-ABAC-E469-B76F-B300E5EECB16}"/>
          </ac:spMkLst>
        </pc:spChg>
        <pc:spChg chg="add mod ord">
          <ac:chgData name="Schneider-White, Whitney Q." userId="dfa0b386-4122-486f-bfe5-4e446d9aa526" providerId="ADAL" clId="{FB414123-CEE0-4F11-8296-B9C5759200A5}" dt="2024-06-04T19:22:59.057" v="1132" actId="20577"/>
          <ac:spMkLst>
            <pc:docMk/>
            <pc:sldMk cId="878064622" sldId="3195"/>
            <ac:spMk id="8" creationId="{2BF208AA-695B-FDA4-58D0-FDABA6F0E707}"/>
          </ac:spMkLst>
        </pc:spChg>
        <pc:spChg chg="add mod ord">
          <ac:chgData name="Schneider-White, Whitney Q." userId="dfa0b386-4122-486f-bfe5-4e446d9aa526" providerId="ADAL" clId="{FB414123-CEE0-4F11-8296-B9C5759200A5}" dt="2024-06-02T13:30:34.735" v="618" actId="20577"/>
          <ac:spMkLst>
            <pc:docMk/>
            <pc:sldMk cId="878064622" sldId="3195"/>
            <ac:spMk id="9" creationId="{3ED6C415-E411-3619-25EC-BF378B3913DB}"/>
          </ac:spMkLst>
        </pc:spChg>
        <pc:spChg chg="add mod">
          <ac:chgData name="Schneider-White, Whitney Q." userId="dfa0b386-4122-486f-bfe5-4e446d9aa526" providerId="ADAL" clId="{FB414123-CEE0-4F11-8296-B9C5759200A5}" dt="2024-06-02T13:29:41.224" v="604" actId="14100"/>
          <ac:spMkLst>
            <pc:docMk/>
            <pc:sldMk cId="878064622" sldId="3195"/>
            <ac:spMk id="10" creationId="{C1810F66-919D-C4E3-4A12-F20A1E011637}"/>
          </ac:spMkLst>
        </pc:spChg>
      </pc:sldChg>
      <pc:sldChg chg="del">
        <pc:chgData name="Schneider-White, Whitney Q." userId="dfa0b386-4122-486f-bfe5-4e446d9aa526" providerId="ADAL" clId="{FB414123-CEE0-4F11-8296-B9C5759200A5}" dt="2024-05-29T18:50:21.031" v="119" actId="47"/>
        <pc:sldMkLst>
          <pc:docMk/>
          <pc:sldMk cId="1947403850" sldId="3195"/>
        </pc:sldMkLst>
      </pc:sldChg>
      <pc:sldChg chg="addSp delSp modSp new del mod">
        <pc:chgData name="Schneider-White, Whitney Q." userId="dfa0b386-4122-486f-bfe5-4e446d9aa526" providerId="ADAL" clId="{FB414123-CEE0-4F11-8296-B9C5759200A5}" dt="2024-06-02T13:42:14.484" v="760" actId="47"/>
        <pc:sldMkLst>
          <pc:docMk/>
          <pc:sldMk cId="1310449499" sldId="3196"/>
        </pc:sldMkLst>
        <pc:spChg chg="del">
          <ac:chgData name="Schneider-White, Whitney Q." userId="dfa0b386-4122-486f-bfe5-4e446d9aa526" providerId="ADAL" clId="{FB414123-CEE0-4F11-8296-B9C5759200A5}" dt="2024-06-02T13:35:48.747" v="644" actId="478"/>
          <ac:spMkLst>
            <pc:docMk/>
            <pc:sldMk cId="1310449499" sldId="3196"/>
            <ac:spMk id="2" creationId="{BC4418BF-B475-435B-B104-7763397F48EE}"/>
          </ac:spMkLst>
        </pc:spChg>
        <pc:spChg chg="del">
          <ac:chgData name="Schneider-White, Whitney Q." userId="dfa0b386-4122-486f-bfe5-4e446d9aa526" providerId="ADAL" clId="{FB414123-CEE0-4F11-8296-B9C5759200A5}" dt="2024-06-02T13:35:47.569" v="643" actId="478"/>
          <ac:spMkLst>
            <pc:docMk/>
            <pc:sldMk cId="1310449499" sldId="3196"/>
            <ac:spMk id="3" creationId="{2FEA9F6A-923C-5110-3402-3A0E971F030C}"/>
          </ac:spMkLst>
        </pc:spChg>
        <pc:spChg chg="add del mod">
          <ac:chgData name="Schneider-White, Whitney Q." userId="dfa0b386-4122-486f-bfe5-4e446d9aa526" providerId="ADAL" clId="{FB414123-CEE0-4F11-8296-B9C5759200A5}" dt="2024-06-02T13:36:09.675" v="700" actId="21"/>
          <ac:spMkLst>
            <pc:docMk/>
            <pc:sldMk cId="1310449499" sldId="3196"/>
            <ac:spMk id="5" creationId="{568263CC-255E-F15C-2026-DC7A5DA0AFB9}"/>
          </ac:spMkLst>
        </pc:spChg>
        <pc:graphicFrameChg chg="add del mod">
          <ac:chgData name="Schneider-White, Whitney Q." userId="dfa0b386-4122-486f-bfe5-4e446d9aa526" providerId="ADAL" clId="{FB414123-CEE0-4F11-8296-B9C5759200A5}" dt="2024-06-02T13:36:09.675" v="700" actId="21"/>
          <ac:graphicFrameMkLst>
            <pc:docMk/>
            <pc:sldMk cId="1310449499" sldId="3196"/>
            <ac:graphicFrameMk id="4" creationId="{EA35F13F-C511-5B40-64C3-33D36E34E94F}"/>
          </ac:graphicFrameMkLst>
        </pc:graphicFrameChg>
      </pc:sldChg>
      <pc:sldChg chg="del">
        <pc:chgData name="Schneider-White, Whitney Q." userId="dfa0b386-4122-486f-bfe5-4e446d9aa526" providerId="ADAL" clId="{FB414123-CEE0-4F11-8296-B9C5759200A5}" dt="2024-05-29T18:50:21.031" v="119" actId="47"/>
        <pc:sldMkLst>
          <pc:docMk/>
          <pc:sldMk cId="1937152208" sldId="3196"/>
        </pc:sldMkLst>
      </pc:sldChg>
      <pc:sldMasterChg chg="addSldLayout delSldLayout">
        <pc:chgData name="Schneider-White, Whitney Q." userId="dfa0b386-4122-486f-bfe5-4e446d9aa526" providerId="ADAL" clId="{FB414123-CEE0-4F11-8296-B9C5759200A5}" dt="2024-05-29T18:50:05.705" v="117" actId="47"/>
        <pc:sldMasterMkLst>
          <pc:docMk/>
          <pc:sldMasterMk cId="177480605" sldId="2147483732"/>
        </pc:sldMasterMkLst>
        <pc:sldLayoutChg chg="add del">
          <pc:chgData name="Schneider-White, Whitney Q." userId="dfa0b386-4122-486f-bfe5-4e446d9aa526" providerId="ADAL" clId="{FB414123-CEE0-4F11-8296-B9C5759200A5}" dt="2024-05-29T18:50:05.705" v="117" actId="47"/>
          <pc:sldLayoutMkLst>
            <pc:docMk/>
            <pc:sldMasterMk cId="177480605" sldId="2147483732"/>
            <pc:sldLayoutMk cId="359111233" sldId="2147483758"/>
          </pc:sldLayoutMkLst>
        </pc:sldLayoutChg>
      </pc:sldMasterChg>
      <pc:sldMasterChg chg="addSp modSldLayout">
        <pc:chgData name="Schneider-White, Whitney Q." userId="dfa0b386-4122-486f-bfe5-4e446d9aa526" providerId="ADAL" clId="{FB414123-CEE0-4F11-8296-B9C5759200A5}" dt="2024-06-02T13:23:07.786" v="501"/>
        <pc:sldMasterMkLst>
          <pc:docMk/>
          <pc:sldMasterMk cId="2750057399" sldId="2147483760"/>
        </pc:sldMasterMkLst>
        <pc:picChg chg="add">
          <ac:chgData name="Schneider-White, Whitney Q." userId="dfa0b386-4122-486f-bfe5-4e446d9aa526" providerId="ADAL" clId="{FB414123-CEE0-4F11-8296-B9C5759200A5}" dt="2024-06-02T13:23:07.786" v="501"/>
          <ac:picMkLst>
            <pc:docMk/>
            <pc:sldMasterMk cId="2750057399" sldId="2147483760"/>
            <ac:picMk id="7" creationId="{9C46B679-5E55-7CE6-2DAA-D89A5BFC4EF7}"/>
          </ac:picMkLst>
        </pc:picChg>
        <pc:sldLayoutChg chg="delSp">
          <pc:chgData name="Schneider-White, Whitney Q." userId="dfa0b386-4122-486f-bfe5-4e446d9aa526" providerId="ADAL" clId="{FB414123-CEE0-4F11-8296-B9C5759200A5}" dt="2024-06-02T13:23:07.786" v="501"/>
          <pc:sldLayoutMkLst>
            <pc:docMk/>
            <pc:sldMasterMk cId="2750057399" sldId="2147483760"/>
            <pc:sldLayoutMk cId="3940773886" sldId="2147483772"/>
          </pc:sldLayoutMkLst>
          <pc:spChg chg="del">
            <ac:chgData name="Schneider-White, Whitney Q." userId="dfa0b386-4122-486f-bfe5-4e446d9aa526" providerId="ADAL" clId="{FB414123-CEE0-4F11-8296-B9C5759200A5}" dt="2024-06-02T13:23:07.786" v="501"/>
            <ac:spMkLst>
              <pc:docMk/>
              <pc:sldMasterMk cId="2750057399" sldId="2147483760"/>
              <pc:sldLayoutMk cId="3940773886" sldId="2147483772"/>
              <ac:spMk id="2" creationId="{D953A718-6329-4B34-86D2-0936CB0DEEC8}"/>
            </ac:spMkLst>
          </pc:spChg>
          <pc:spChg chg="del">
            <ac:chgData name="Schneider-White, Whitney Q." userId="dfa0b386-4122-486f-bfe5-4e446d9aa526" providerId="ADAL" clId="{FB414123-CEE0-4F11-8296-B9C5759200A5}" dt="2024-06-02T13:23:07.786" v="501"/>
            <ac:spMkLst>
              <pc:docMk/>
              <pc:sldMasterMk cId="2750057399" sldId="2147483760"/>
              <pc:sldLayoutMk cId="3940773886" sldId="2147483772"/>
              <ac:spMk id="3" creationId="{5B2FC881-F059-434F-AC2F-C5D20E4DB660}"/>
            </ac:spMkLst>
          </pc:spChg>
          <pc:spChg chg="del">
            <ac:chgData name="Schneider-White, Whitney Q." userId="dfa0b386-4122-486f-bfe5-4e446d9aa526" providerId="ADAL" clId="{FB414123-CEE0-4F11-8296-B9C5759200A5}" dt="2024-06-02T13:23:07.786" v="501"/>
            <ac:spMkLst>
              <pc:docMk/>
              <pc:sldMasterMk cId="2750057399" sldId="2147483760"/>
              <pc:sldLayoutMk cId="3940773886" sldId="2147483772"/>
              <ac:spMk id="15" creationId="{135ED36E-AE0D-4E27-8CEE-3897442A47DE}"/>
            </ac:spMkLst>
          </pc:spChg>
          <pc:picChg chg="del">
            <ac:chgData name="Schneider-White, Whitney Q." userId="dfa0b386-4122-486f-bfe5-4e446d9aa526" providerId="ADAL" clId="{FB414123-CEE0-4F11-8296-B9C5759200A5}" dt="2024-06-02T13:23:07.786" v="501"/>
            <ac:picMkLst>
              <pc:docMk/>
              <pc:sldMasterMk cId="2750057399" sldId="2147483760"/>
              <pc:sldLayoutMk cId="3940773886" sldId="2147483772"/>
              <ac:picMk id="6" creationId="{7ADFD3CC-5CF9-4B6F-8A42-A506D232DE77}"/>
            </ac:picMkLst>
          </pc:picChg>
          <pc:picChg chg="del">
            <ac:chgData name="Schneider-White, Whitney Q." userId="dfa0b386-4122-486f-bfe5-4e446d9aa526" providerId="ADAL" clId="{FB414123-CEE0-4F11-8296-B9C5759200A5}" dt="2024-06-02T13:23:07.786" v="501"/>
            <ac:picMkLst>
              <pc:docMk/>
              <pc:sldMasterMk cId="2750057399" sldId="2147483760"/>
              <pc:sldLayoutMk cId="3940773886" sldId="2147483772"/>
              <ac:picMk id="14" creationId="{5E9A7284-7D96-4B94-937C-768B641D3ED0}"/>
            </ac:picMkLst>
          </pc:picChg>
        </pc:sldLayoutChg>
        <pc:sldLayoutChg chg="delSp">
          <pc:chgData name="Schneider-White, Whitney Q." userId="dfa0b386-4122-486f-bfe5-4e446d9aa526" providerId="ADAL" clId="{FB414123-CEE0-4F11-8296-B9C5759200A5}" dt="2024-06-02T13:23:07.786" v="501"/>
          <pc:sldLayoutMkLst>
            <pc:docMk/>
            <pc:sldMasterMk cId="2750057399" sldId="2147483760"/>
            <pc:sldLayoutMk cId="491546701" sldId="2147483773"/>
          </pc:sldLayoutMkLst>
          <pc:picChg chg="del">
            <ac:chgData name="Schneider-White, Whitney Q." userId="dfa0b386-4122-486f-bfe5-4e446d9aa526" providerId="ADAL" clId="{FB414123-CEE0-4F11-8296-B9C5759200A5}" dt="2024-06-02T13:23:07.786" v="501"/>
            <ac:picMkLst>
              <pc:docMk/>
              <pc:sldMasterMk cId="2750057399" sldId="2147483760"/>
              <pc:sldLayoutMk cId="491546701" sldId="2147483773"/>
              <ac:picMk id="7" creationId="{27CE8A10-9C1E-4A5B-9E78-85299C22359D}"/>
            </ac:picMkLst>
          </pc:picChg>
          <pc:picChg chg="del">
            <ac:chgData name="Schneider-White, Whitney Q." userId="dfa0b386-4122-486f-bfe5-4e446d9aa526" providerId="ADAL" clId="{FB414123-CEE0-4F11-8296-B9C5759200A5}" dt="2024-06-02T13:23:07.786" v="501"/>
            <ac:picMkLst>
              <pc:docMk/>
              <pc:sldMasterMk cId="2750057399" sldId="2147483760"/>
              <pc:sldLayoutMk cId="491546701" sldId="2147483773"/>
              <ac:picMk id="10" creationId="{A9059916-4BD4-4CBB-81F4-464DA3E8DA30}"/>
            </ac:picMkLst>
          </pc:picChg>
          <pc:cxnChg chg="del">
            <ac:chgData name="Schneider-White, Whitney Q." userId="dfa0b386-4122-486f-bfe5-4e446d9aa526" providerId="ADAL" clId="{FB414123-CEE0-4F11-8296-B9C5759200A5}" dt="2024-06-02T13:23:07.786" v="501"/>
            <ac:cxnSpMkLst>
              <pc:docMk/>
              <pc:sldMasterMk cId="2750057399" sldId="2147483760"/>
              <pc:sldLayoutMk cId="491546701" sldId="2147483773"/>
              <ac:cxnSpMk id="8" creationId="{42C0CE6E-0EE3-47DA-AFC6-2B28F8B972A3}"/>
            </ac:cxnSpMkLst>
          </pc:cxnChg>
          <pc:cxnChg chg="del">
            <ac:chgData name="Schneider-White, Whitney Q." userId="dfa0b386-4122-486f-bfe5-4e446d9aa526" providerId="ADAL" clId="{FB414123-CEE0-4F11-8296-B9C5759200A5}" dt="2024-06-02T13:23:07.786" v="501"/>
            <ac:cxnSpMkLst>
              <pc:docMk/>
              <pc:sldMasterMk cId="2750057399" sldId="2147483760"/>
              <pc:sldLayoutMk cId="491546701" sldId="2147483773"/>
              <ac:cxnSpMk id="11" creationId="{1B3B53EB-B520-48E5-92C0-DAAF4D868015}"/>
            </ac:cxnSpMkLst>
          </pc:cxnChg>
        </pc:sldLayoutChg>
        <pc:sldLayoutChg chg="delSp">
          <pc:chgData name="Schneider-White, Whitney Q." userId="dfa0b386-4122-486f-bfe5-4e446d9aa526" providerId="ADAL" clId="{FB414123-CEE0-4F11-8296-B9C5759200A5}" dt="2024-06-02T13:23:07.786" v="501"/>
          <pc:sldLayoutMkLst>
            <pc:docMk/>
            <pc:sldMasterMk cId="2750057399" sldId="2147483760"/>
            <pc:sldLayoutMk cId="1849935034" sldId="2147483774"/>
          </pc:sldLayoutMkLst>
          <pc:picChg chg="del">
            <ac:chgData name="Schneider-White, Whitney Q." userId="dfa0b386-4122-486f-bfe5-4e446d9aa526" providerId="ADAL" clId="{FB414123-CEE0-4F11-8296-B9C5759200A5}" dt="2024-06-02T13:23:07.786" v="501"/>
            <ac:picMkLst>
              <pc:docMk/>
              <pc:sldMasterMk cId="2750057399" sldId="2147483760"/>
              <pc:sldLayoutMk cId="1849935034" sldId="2147483774"/>
              <ac:picMk id="11" creationId="{61361163-6ED3-439D-AB2A-D2EEF0D10F5C}"/>
            </ac:picMkLst>
          </pc:picChg>
          <pc:picChg chg="del">
            <ac:chgData name="Schneider-White, Whitney Q." userId="dfa0b386-4122-486f-bfe5-4e446d9aa526" providerId="ADAL" clId="{FB414123-CEE0-4F11-8296-B9C5759200A5}" dt="2024-06-02T13:23:07.786" v="501"/>
            <ac:picMkLst>
              <pc:docMk/>
              <pc:sldMasterMk cId="2750057399" sldId="2147483760"/>
              <pc:sldLayoutMk cId="1849935034" sldId="2147483774"/>
              <ac:picMk id="14" creationId="{91F28E89-DEC7-4B24-9F6C-468D04CAC5EE}"/>
            </ac:picMkLst>
          </pc:picChg>
        </pc:sldLayoutChg>
        <pc:sldLayoutChg chg="delSp">
          <pc:chgData name="Schneider-White, Whitney Q." userId="dfa0b386-4122-486f-bfe5-4e446d9aa526" providerId="ADAL" clId="{FB414123-CEE0-4F11-8296-B9C5759200A5}" dt="2024-06-02T13:23:07.786" v="501"/>
          <pc:sldLayoutMkLst>
            <pc:docMk/>
            <pc:sldMasterMk cId="2750057399" sldId="2147483760"/>
            <pc:sldLayoutMk cId="761984505" sldId="2147483775"/>
          </pc:sldLayoutMkLst>
          <pc:cxnChg chg="del">
            <ac:chgData name="Schneider-White, Whitney Q." userId="dfa0b386-4122-486f-bfe5-4e446d9aa526" providerId="ADAL" clId="{FB414123-CEE0-4F11-8296-B9C5759200A5}" dt="2024-06-02T13:23:07.786" v="501"/>
            <ac:cxnSpMkLst>
              <pc:docMk/>
              <pc:sldMasterMk cId="2750057399" sldId="2147483760"/>
              <pc:sldLayoutMk cId="761984505" sldId="2147483775"/>
              <ac:cxnSpMk id="7" creationId="{3F200F1E-81E9-4F38-B4D0-8488F9065E12}"/>
            </ac:cxnSpMkLst>
          </pc:cxnChg>
          <pc:cxnChg chg="del">
            <ac:chgData name="Schneider-White, Whitney Q." userId="dfa0b386-4122-486f-bfe5-4e446d9aa526" providerId="ADAL" clId="{FB414123-CEE0-4F11-8296-B9C5759200A5}" dt="2024-06-02T13:23:07.786" v="501"/>
            <ac:cxnSpMkLst>
              <pc:docMk/>
              <pc:sldMasterMk cId="2750057399" sldId="2147483760"/>
              <pc:sldLayoutMk cId="761984505" sldId="2147483775"/>
              <ac:cxnSpMk id="8" creationId="{CE69D59A-2337-4D64-8DA2-F57BE5BF3244}"/>
            </ac:cxnSpMkLst>
          </pc:cxnChg>
        </pc:sldLayoutChg>
        <pc:sldLayoutChg chg="delSp">
          <pc:chgData name="Schneider-White, Whitney Q." userId="dfa0b386-4122-486f-bfe5-4e446d9aa526" providerId="ADAL" clId="{FB414123-CEE0-4F11-8296-B9C5759200A5}" dt="2024-06-02T13:23:07.786" v="501"/>
          <pc:sldLayoutMkLst>
            <pc:docMk/>
            <pc:sldMasterMk cId="2750057399" sldId="2147483760"/>
            <pc:sldLayoutMk cId="1816601625" sldId="2147483776"/>
          </pc:sldLayoutMkLst>
          <pc:cxnChg chg="del">
            <ac:chgData name="Schneider-White, Whitney Q." userId="dfa0b386-4122-486f-bfe5-4e446d9aa526" providerId="ADAL" clId="{FB414123-CEE0-4F11-8296-B9C5759200A5}" dt="2024-06-02T13:23:07.786" v="501"/>
            <ac:cxnSpMkLst>
              <pc:docMk/>
              <pc:sldMasterMk cId="2750057399" sldId="2147483760"/>
              <pc:sldLayoutMk cId="1816601625" sldId="2147483776"/>
              <ac:cxnSpMk id="5" creationId="{A6BA99DA-2243-4E38-9B05-011050A0CBCC}"/>
            </ac:cxnSpMkLst>
          </pc:cxnChg>
          <pc:cxnChg chg="del">
            <ac:chgData name="Schneider-White, Whitney Q." userId="dfa0b386-4122-486f-bfe5-4e446d9aa526" providerId="ADAL" clId="{FB414123-CEE0-4F11-8296-B9C5759200A5}" dt="2024-06-02T13:23:07.786" v="501"/>
            <ac:cxnSpMkLst>
              <pc:docMk/>
              <pc:sldMasterMk cId="2750057399" sldId="2147483760"/>
              <pc:sldLayoutMk cId="1816601625" sldId="2147483776"/>
              <ac:cxnSpMk id="7" creationId="{3F200F1E-81E9-4F38-B4D0-8488F9065E12}"/>
            </ac:cxnSpMkLst>
          </pc:cxnChg>
        </pc:sldLayoutChg>
        <pc:sldLayoutChg chg="delSp">
          <pc:chgData name="Schneider-White, Whitney Q." userId="dfa0b386-4122-486f-bfe5-4e446d9aa526" providerId="ADAL" clId="{FB414123-CEE0-4F11-8296-B9C5759200A5}" dt="2024-06-02T13:23:07.786" v="501"/>
          <pc:sldLayoutMkLst>
            <pc:docMk/>
            <pc:sldMasterMk cId="2750057399" sldId="2147483760"/>
            <pc:sldLayoutMk cId="3867953977" sldId="2147483777"/>
          </pc:sldLayoutMkLst>
          <pc:picChg chg="del">
            <ac:chgData name="Schneider-White, Whitney Q." userId="dfa0b386-4122-486f-bfe5-4e446d9aa526" providerId="ADAL" clId="{FB414123-CEE0-4F11-8296-B9C5759200A5}" dt="2024-06-02T13:23:07.786" v="501"/>
            <ac:picMkLst>
              <pc:docMk/>
              <pc:sldMasterMk cId="2750057399" sldId="2147483760"/>
              <pc:sldLayoutMk cId="3867953977" sldId="2147483777"/>
              <ac:picMk id="11" creationId="{61361163-6ED3-439D-AB2A-D2EEF0D10F5C}"/>
            </ac:picMkLst>
          </pc:picChg>
          <pc:picChg chg="del">
            <ac:chgData name="Schneider-White, Whitney Q." userId="dfa0b386-4122-486f-bfe5-4e446d9aa526" providerId="ADAL" clId="{FB414123-CEE0-4F11-8296-B9C5759200A5}" dt="2024-06-02T13:23:07.786" v="501"/>
            <ac:picMkLst>
              <pc:docMk/>
              <pc:sldMasterMk cId="2750057399" sldId="2147483760"/>
              <pc:sldLayoutMk cId="3867953977" sldId="2147483777"/>
              <ac:picMk id="14" creationId="{91F28E89-DEC7-4B24-9F6C-468D04CAC5EE}"/>
            </ac:picMkLst>
          </pc:picChg>
        </pc:sldLayoutChg>
        <pc:sldLayoutChg chg="delSp">
          <pc:chgData name="Schneider-White, Whitney Q." userId="dfa0b386-4122-486f-bfe5-4e446d9aa526" providerId="ADAL" clId="{FB414123-CEE0-4F11-8296-B9C5759200A5}" dt="2024-06-02T13:23:07.786" v="501"/>
          <pc:sldLayoutMkLst>
            <pc:docMk/>
            <pc:sldMasterMk cId="2750057399" sldId="2147483760"/>
            <pc:sldLayoutMk cId="1281407170" sldId="2147483778"/>
          </pc:sldLayoutMkLst>
          <pc:spChg chg="del">
            <ac:chgData name="Schneider-White, Whitney Q." userId="dfa0b386-4122-486f-bfe5-4e446d9aa526" providerId="ADAL" clId="{FB414123-CEE0-4F11-8296-B9C5759200A5}" dt="2024-06-02T13:23:07.786" v="501"/>
            <ac:spMkLst>
              <pc:docMk/>
              <pc:sldMasterMk cId="2750057399" sldId="2147483760"/>
              <pc:sldLayoutMk cId="1281407170" sldId="2147483778"/>
              <ac:spMk id="2" creationId="{D1F1DEE3-6CDB-41C0-BF7A-E79385EF422E}"/>
            </ac:spMkLst>
          </pc:spChg>
          <pc:spChg chg="del">
            <ac:chgData name="Schneider-White, Whitney Q." userId="dfa0b386-4122-486f-bfe5-4e446d9aa526" providerId="ADAL" clId="{FB414123-CEE0-4F11-8296-B9C5759200A5}" dt="2024-06-02T13:23:07.786" v="501"/>
            <ac:spMkLst>
              <pc:docMk/>
              <pc:sldMasterMk cId="2750057399" sldId="2147483760"/>
              <pc:sldLayoutMk cId="1281407170" sldId="2147483778"/>
              <ac:spMk id="3" creationId="{9C05C482-9D1D-4601-A239-3A42D6F658C7}"/>
            </ac:spMkLst>
          </pc:spChg>
          <pc:grpChg chg="del">
            <ac:chgData name="Schneider-White, Whitney Q." userId="dfa0b386-4122-486f-bfe5-4e446d9aa526" providerId="ADAL" clId="{FB414123-CEE0-4F11-8296-B9C5759200A5}" dt="2024-06-02T13:23:07.786" v="501"/>
            <ac:grpSpMkLst>
              <pc:docMk/>
              <pc:sldMasterMk cId="2750057399" sldId="2147483760"/>
              <pc:sldLayoutMk cId="1281407170" sldId="2147483778"/>
              <ac:grpSpMk id="6" creationId="{2D52F2BE-DC64-4D2E-B7D8-2EF82AC1ED95}"/>
            </ac:grpSpMkLst>
          </pc:grpChg>
          <pc:picChg chg="del">
            <ac:chgData name="Schneider-White, Whitney Q." userId="dfa0b386-4122-486f-bfe5-4e446d9aa526" providerId="ADAL" clId="{FB414123-CEE0-4F11-8296-B9C5759200A5}" dt="2024-06-02T13:23:07.786" v="501"/>
            <ac:picMkLst>
              <pc:docMk/>
              <pc:sldMasterMk cId="2750057399" sldId="2147483760"/>
              <pc:sldLayoutMk cId="1281407170" sldId="2147483778"/>
              <ac:picMk id="9" creationId="{B9A4A706-DB17-4514-B52D-E12C485AFA66}"/>
            </ac:picMkLst>
          </pc:picChg>
        </pc:sldLayoutChg>
      </pc:sldMasterChg>
      <pc:sldMasterChg chg="addSp">
        <pc:chgData name="Schneider-White, Whitney Q." userId="dfa0b386-4122-486f-bfe5-4e446d9aa526" providerId="ADAL" clId="{FB414123-CEE0-4F11-8296-B9C5759200A5}" dt="2024-06-02T13:23:17.539" v="506"/>
        <pc:sldMasterMkLst>
          <pc:docMk/>
          <pc:sldMasterMk cId="4052805345" sldId="2147483779"/>
        </pc:sldMasterMkLst>
        <pc:picChg chg="add">
          <ac:chgData name="Schneider-White, Whitney Q." userId="dfa0b386-4122-486f-bfe5-4e446d9aa526" providerId="ADAL" clId="{FB414123-CEE0-4F11-8296-B9C5759200A5}" dt="2024-06-02T13:23:17.539" v="506"/>
          <ac:picMkLst>
            <pc:docMk/>
            <pc:sldMasterMk cId="4052805345" sldId="2147483779"/>
            <ac:picMk id="7" creationId="{75540811-F2F1-C953-B7C1-E2D4C17D6F8C}"/>
          </ac:picMkLst>
        </pc:picChg>
      </pc:sldMasterChg>
      <pc:sldMasterChg chg="addSp modSldLayout">
        <pc:chgData name="Schneider-White, Whitney Q." userId="dfa0b386-4122-486f-bfe5-4e446d9aa526" providerId="ADAL" clId="{FB414123-CEE0-4F11-8296-B9C5759200A5}" dt="2024-06-02T13:23:57.984" v="507"/>
        <pc:sldMasterMkLst>
          <pc:docMk/>
          <pc:sldMasterMk cId="3226793841" sldId="2147483798"/>
        </pc:sldMasterMkLst>
        <pc:picChg chg="add">
          <ac:chgData name="Schneider-White, Whitney Q." userId="dfa0b386-4122-486f-bfe5-4e446d9aa526" providerId="ADAL" clId="{FB414123-CEE0-4F11-8296-B9C5759200A5}" dt="2024-06-02T13:23:57.984" v="507"/>
          <ac:picMkLst>
            <pc:docMk/>
            <pc:sldMasterMk cId="3226793841" sldId="2147483798"/>
            <ac:picMk id="7" creationId="{7F4614F9-253C-A513-88DF-C248957F071D}"/>
          </ac:picMkLst>
        </pc:picChg>
        <pc:sldLayoutChg chg="addSp">
          <pc:chgData name="Schneider-White, Whitney Q." userId="dfa0b386-4122-486f-bfe5-4e446d9aa526" providerId="ADAL" clId="{FB414123-CEE0-4F11-8296-B9C5759200A5}" dt="2024-06-02T13:23:57.984" v="507"/>
          <pc:sldLayoutMkLst>
            <pc:docMk/>
            <pc:sldMasterMk cId="3226793841" sldId="2147483798"/>
            <pc:sldLayoutMk cId="2648661607" sldId="2147483804"/>
          </pc:sldLayoutMkLst>
          <pc:cxnChg chg="add">
            <ac:chgData name="Schneider-White, Whitney Q." userId="dfa0b386-4122-486f-bfe5-4e446d9aa526" providerId="ADAL" clId="{FB414123-CEE0-4F11-8296-B9C5759200A5}" dt="2024-06-02T13:23:57.984" v="507"/>
            <ac:cxnSpMkLst>
              <pc:docMk/>
              <pc:sldMasterMk cId="3226793841" sldId="2147483798"/>
              <pc:sldLayoutMk cId="2648661607" sldId="2147483804"/>
              <ac:cxnSpMk id="2" creationId="{ED252A1F-5BAF-81FB-584B-9150C2065AC0}"/>
            </ac:cxnSpMkLst>
          </pc:cxnChg>
        </pc:sldLayoutChg>
        <pc:sldLayoutChg chg="addSp">
          <pc:chgData name="Schneider-White, Whitney Q." userId="dfa0b386-4122-486f-bfe5-4e446d9aa526" providerId="ADAL" clId="{FB414123-CEE0-4F11-8296-B9C5759200A5}" dt="2024-06-02T13:23:57.984" v="507"/>
          <pc:sldLayoutMkLst>
            <pc:docMk/>
            <pc:sldMasterMk cId="3226793841" sldId="2147483798"/>
            <pc:sldLayoutMk cId="2193494985" sldId="2147483805"/>
          </pc:sldLayoutMkLst>
          <pc:cxnChg chg="add">
            <ac:chgData name="Schneider-White, Whitney Q." userId="dfa0b386-4122-486f-bfe5-4e446d9aa526" providerId="ADAL" clId="{FB414123-CEE0-4F11-8296-B9C5759200A5}" dt="2024-06-02T13:23:57.984" v="507"/>
            <ac:cxnSpMkLst>
              <pc:docMk/>
              <pc:sldMasterMk cId="3226793841" sldId="2147483798"/>
              <pc:sldLayoutMk cId="2193494985" sldId="2147483805"/>
              <ac:cxnSpMk id="2" creationId="{D5126034-D7B9-3D0D-D9A2-6B932D44E2F7}"/>
            </ac:cxnSpMkLst>
          </pc:cxnChg>
        </pc:sldLayoutChg>
        <pc:sldLayoutChg chg="addSp">
          <pc:chgData name="Schneider-White, Whitney Q." userId="dfa0b386-4122-486f-bfe5-4e446d9aa526" providerId="ADAL" clId="{FB414123-CEE0-4F11-8296-B9C5759200A5}" dt="2024-06-02T13:23:57.984" v="507"/>
          <pc:sldLayoutMkLst>
            <pc:docMk/>
            <pc:sldMasterMk cId="3226793841" sldId="2147483798"/>
            <pc:sldLayoutMk cId="279331983" sldId="2147483809"/>
          </pc:sldLayoutMkLst>
          <pc:picChg chg="add">
            <ac:chgData name="Schneider-White, Whitney Q." userId="dfa0b386-4122-486f-bfe5-4e446d9aa526" providerId="ADAL" clId="{FB414123-CEE0-4F11-8296-B9C5759200A5}" dt="2024-06-02T13:23:57.984" v="507"/>
            <ac:picMkLst>
              <pc:docMk/>
              <pc:sldMasterMk cId="3226793841" sldId="2147483798"/>
              <pc:sldLayoutMk cId="279331983" sldId="2147483809"/>
              <ac:picMk id="2" creationId="{CB47D9DE-776B-F2C6-2408-6C4DE10F2060}"/>
            </ac:picMkLst>
          </pc:picChg>
          <pc:cxnChg chg="add">
            <ac:chgData name="Schneider-White, Whitney Q." userId="dfa0b386-4122-486f-bfe5-4e446d9aa526" providerId="ADAL" clId="{FB414123-CEE0-4F11-8296-B9C5759200A5}" dt="2024-06-02T13:23:57.984" v="507"/>
            <ac:cxnSpMkLst>
              <pc:docMk/>
              <pc:sldMasterMk cId="3226793841" sldId="2147483798"/>
              <pc:sldLayoutMk cId="279331983" sldId="2147483809"/>
              <ac:cxnSpMk id="3" creationId="{03131C47-6523-2E8C-8839-FDD8E2BD2A12}"/>
            </ac:cxnSpMkLst>
          </pc:cxnChg>
        </pc:sldLayoutChg>
      </pc:sldMasterChg>
      <pc:sldMasterChg chg="addSp modSldLayout">
        <pc:chgData name="Schneider-White, Whitney Q." userId="dfa0b386-4122-486f-bfe5-4e446d9aa526" providerId="ADAL" clId="{FB414123-CEE0-4F11-8296-B9C5759200A5}" dt="2024-06-02T13:24:18.204" v="519"/>
        <pc:sldMasterMkLst>
          <pc:docMk/>
          <pc:sldMasterMk cId="3668587459" sldId="2147483815"/>
        </pc:sldMasterMkLst>
        <pc:picChg chg="add">
          <ac:chgData name="Schneider-White, Whitney Q." userId="dfa0b386-4122-486f-bfe5-4e446d9aa526" providerId="ADAL" clId="{FB414123-CEE0-4F11-8296-B9C5759200A5}" dt="2024-06-02T13:24:18.204" v="519"/>
          <ac:picMkLst>
            <pc:docMk/>
            <pc:sldMasterMk cId="3668587459" sldId="2147483815"/>
            <ac:picMk id="7" creationId="{5EEFFEA5-268C-FF88-AEB4-B4B3A46CFD9A}"/>
          </ac:picMkLst>
        </pc:picChg>
        <pc:sldLayoutChg chg="delSp">
          <pc:chgData name="Schneider-White, Whitney Q." userId="dfa0b386-4122-486f-bfe5-4e446d9aa526" providerId="ADAL" clId="{FB414123-CEE0-4F11-8296-B9C5759200A5}" dt="2024-06-02T13:24:18.204" v="519"/>
          <pc:sldLayoutMkLst>
            <pc:docMk/>
            <pc:sldMasterMk cId="3668587459" sldId="2147483815"/>
            <pc:sldLayoutMk cId="2216738419" sldId="2147483828"/>
          </pc:sldLayoutMkLst>
          <pc:picChg chg="del">
            <ac:chgData name="Schneider-White, Whitney Q." userId="dfa0b386-4122-486f-bfe5-4e446d9aa526" providerId="ADAL" clId="{FB414123-CEE0-4F11-8296-B9C5759200A5}" dt="2024-06-02T13:24:18.204" v="519"/>
            <ac:picMkLst>
              <pc:docMk/>
              <pc:sldMasterMk cId="3668587459" sldId="2147483815"/>
              <pc:sldLayoutMk cId="2216738419" sldId="2147483828"/>
              <ac:picMk id="7" creationId="{27CE8A10-9C1E-4A5B-9E78-85299C22359D}"/>
            </ac:picMkLst>
          </pc:picChg>
          <pc:cxnChg chg="del">
            <ac:chgData name="Schneider-White, Whitney Q." userId="dfa0b386-4122-486f-bfe5-4e446d9aa526" providerId="ADAL" clId="{FB414123-CEE0-4F11-8296-B9C5759200A5}" dt="2024-06-02T13:24:18.204" v="519"/>
            <ac:cxnSpMkLst>
              <pc:docMk/>
              <pc:sldMasterMk cId="3668587459" sldId="2147483815"/>
              <pc:sldLayoutMk cId="2216738419" sldId="2147483828"/>
              <ac:cxnSpMk id="8" creationId="{42C0CE6E-0EE3-47DA-AFC6-2B28F8B972A3}"/>
            </ac:cxnSpMkLst>
          </pc:cxnChg>
        </pc:sldLayoutChg>
        <pc:sldLayoutChg chg="delSp">
          <pc:chgData name="Schneider-White, Whitney Q." userId="dfa0b386-4122-486f-bfe5-4e446d9aa526" providerId="ADAL" clId="{FB414123-CEE0-4F11-8296-B9C5759200A5}" dt="2024-06-02T13:24:18.204" v="519"/>
          <pc:sldLayoutMkLst>
            <pc:docMk/>
            <pc:sldMasterMk cId="3668587459" sldId="2147483815"/>
            <pc:sldLayoutMk cId="1883471145" sldId="2147483830"/>
          </pc:sldLayoutMkLst>
          <pc:cxnChg chg="del">
            <ac:chgData name="Schneider-White, Whitney Q." userId="dfa0b386-4122-486f-bfe5-4e446d9aa526" providerId="ADAL" clId="{FB414123-CEE0-4F11-8296-B9C5759200A5}" dt="2024-06-02T13:24:18.204" v="519"/>
            <ac:cxnSpMkLst>
              <pc:docMk/>
              <pc:sldMasterMk cId="3668587459" sldId="2147483815"/>
              <pc:sldLayoutMk cId="1883471145" sldId="2147483830"/>
              <ac:cxnSpMk id="7" creationId="{3F200F1E-81E9-4F38-B4D0-8488F9065E12}"/>
            </ac:cxnSpMkLst>
          </pc:cxnChg>
        </pc:sldLayoutChg>
        <pc:sldLayoutChg chg="delSp">
          <pc:chgData name="Schneider-White, Whitney Q." userId="dfa0b386-4122-486f-bfe5-4e446d9aa526" providerId="ADAL" clId="{FB414123-CEE0-4F11-8296-B9C5759200A5}" dt="2024-06-02T13:24:18.204" v="519"/>
          <pc:sldLayoutMkLst>
            <pc:docMk/>
            <pc:sldMasterMk cId="3668587459" sldId="2147483815"/>
            <pc:sldLayoutMk cId="1306302188" sldId="2147483831"/>
          </pc:sldLayoutMkLst>
          <pc:cxnChg chg="del">
            <ac:chgData name="Schneider-White, Whitney Q." userId="dfa0b386-4122-486f-bfe5-4e446d9aa526" providerId="ADAL" clId="{FB414123-CEE0-4F11-8296-B9C5759200A5}" dt="2024-06-02T13:24:18.204" v="519"/>
            <ac:cxnSpMkLst>
              <pc:docMk/>
              <pc:sldMasterMk cId="3668587459" sldId="2147483815"/>
              <pc:sldLayoutMk cId="1306302188" sldId="2147483831"/>
              <ac:cxnSpMk id="7" creationId="{3F200F1E-81E9-4F38-B4D0-8488F9065E12}"/>
            </ac:cxnSpMkLst>
          </pc:cxnChg>
        </pc:sldLayoutChg>
        <pc:sldLayoutChg chg="delSp">
          <pc:chgData name="Schneider-White, Whitney Q." userId="dfa0b386-4122-486f-bfe5-4e446d9aa526" providerId="ADAL" clId="{FB414123-CEE0-4F11-8296-B9C5759200A5}" dt="2024-06-02T13:24:18.204" v="519"/>
          <pc:sldLayoutMkLst>
            <pc:docMk/>
            <pc:sldMasterMk cId="3668587459" sldId="2147483815"/>
            <pc:sldLayoutMk cId="2628338575" sldId="2147483833"/>
          </pc:sldLayoutMkLst>
          <pc:spChg chg="del">
            <ac:chgData name="Schneider-White, Whitney Q." userId="dfa0b386-4122-486f-bfe5-4e446d9aa526" providerId="ADAL" clId="{FB414123-CEE0-4F11-8296-B9C5759200A5}" dt="2024-06-02T13:24:18.204" v="519"/>
            <ac:spMkLst>
              <pc:docMk/>
              <pc:sldMasterMk cId="3668587459" sldId="2147483815"/>
              <pc:sldLayoutMk cId="2628338575" sldId="2147483833"/>
              <ac:spMk id="2" creationId="{D1F1DEE3-6CDB-41C0-BF7A-E79385EF422E}"/>
            </ac:spMkLst>
          </pc:spChg>
          <pc:spChg chg="del">
            <ac:chgData name="Schneider-White, Whitney Q." userId="dfa0b386-4122-486f-bfe5-4e446d9aa526" providerId="ADAL" clId="{FB414123-CEE0-4F11-8296-B9C5759200A5}" dt="2024-06-02T13:24:18.204" v="519"/>
            <ac:spMkLst>
              <pc:docMk/>
              <pc:sldMasterMk cId="3668587459" sldId="2147483815"/>
              <pc:sldLayoutMk cId="2628338575" sldId="2147483833"/>
              <ac:spMk id="3" creationId="{9C05C482-9D1D-4601-A239-3A42D6F658C7}"/>
            </ac:spMkLst>
          </pc:spChg>
          <pc:spChg chg="del">
            <ac:chgData name="Schneider-White, Whitney Q." userId="dfa0b386-4122-486f-bfe5-4e446d9aa526" providerId="ADAL" clId="{FB414123-CEE0-4F11-8296-B9C5759200A5}" dt="2024-06-02T13:24:18.204" v="519"/>
            <ac:spMkLst>
              <pc:docMk/>
              <pc:sldMasterMk cId="3668587459" sldId="2147483815"/>
              <pc:sldLayoutMk cId="2628338575" sldId="2147483833"/>
              <ac:spMk id="5" creationId="{49618D1A-2007-4EF4-A513-7EBDCF62F3E6}"/>
            </ac:spMkLst>
          </pc:spChg>
          <pc:grpChg chg="del">
            <ac:chgData name="Schneider-White, Whitney Q." userId="dfa0b386-4122-486f-bfe5-4e446d9aa526" providerId="ADAL" clId="{FB414123-CEE0-4F11-8296-B9C5759200A5}" dt="2024-06-02T13:24:18.204" v="519"/>
            <ac:grpSpMkLst>
              <pc:docMk/>
              <pc:sldMasterMk cId="3668587459" sldId="2147483815"/>
              <pc:sldLayoutMk cId="2628338575" sldId="2147483833"/>
              <ac:grpSpMk id="6" creationId="{2D52F2BE-DC64-4D2E-B7D8-2EF82AC1ED95}"/>
            </ac:grpSpMkLst>
          </pc:grpChg>
          <pc:grpChg chg="del">
            <ac:chgData name="Schneider-White, Whitney Q." userId="dfa0b386-4122-486f-bfe5-4e446d9aa526" providerId="ADAL" clId="{FB414123-CEE0-4F11-8296-B9C5759200A5}" dt="2024-06-02T13:24:18.204" v="519"/>
            <ac:grpSpMkLst>
              <pc:docMk/>
              <pc:sldMasterMk cId="3668587459" sldId="2147483815"/>
              <pc:sldLayoutMk cId="2628338575" sldId="2147483833"/>
              <ac:grpSpMk id="9" creationId="{84B419CB-BFD1-E7DB-B299-8214D89F4C51}"/>
            </ac:grpSpMkLst>
          </pc:grpChg>
          <pc:picChg chg="del">
            <ac:chgData name="Schneider-White, Whitney Q." userId="dfa0b386-4122-486f-bfe5-4e446d9aa526" providerId="ADAL" clId="{FB414123-CEE0-4F11-8296-B9C5759200A5}" dt="2024-06-02T13:24:18.204" v="519"/>
            <ac:picMkLst>
              <pc:docMk/>
              <pc:sldMasterMk cId="3668587459" sldId="2147483815"/>
              <pc:sldLayoutMk cId="2628338575" sldId="2147483833"/>
              <ac:picMk id="4" creationId="{649E321A-C28B-4676-8EBD-4FB5555C4A92}"/>
            </ac:picMkLst>
          </pc:picChg>
        </pc:sldLayoutChg>
      </pc:sldMasterChg>
      <pc:sldMasterChg chg="addSp delSp mod delSldLayout modSldLayout">
        <pc:chgData name="Schneider-White, Whitney Q." userId="dfa0b386-4122-486f-bfe5-4e446d9aa526" providerId="ADAL" clId="{FB414123-CEE0-4F11-8296-B9C5759200A5}" dt="2024-06-02T14:01:39.508" v="1083" actId="47"/>
        <pc:sldMasterMkLst>
          <pc:docMk/>
          <pc:sldMasterMk cId="1378576642" sldId="2147483834"/>
        </pc:sldMasterMkLst>
        <pc:picChg chg="add del">
          <ac:chgData name="Schneider-White, Whitney Q." userId="dfa0b386-4122-486f-bfe5-4e446d9aa526" providerId="ADAL" clId="{FB414123-CEE0-4F11-8296-B9C5759200A5}" dt="2024-06-02T13:24:59.135" v="534" actId="478"/>
          <ac:picMkLst>
            <pc:docMk/>
            <pc:sldMasterMk cId="1378576642" sldId="2147483834"/>
            <ac:picMk id="8" creationId="{C3838A8B-F678-9EDC-01F6-90AA647341E5}"/>
          </ac:picMkLst>
        </pc:picChg>
        <pc:sldLayoutChg chg="delSp del mod">
          <pc:chgData name="Schneider-White, Whitney Q." userId="dfa0b386-4122-486f-bfe5-4e446d9aa526" providerId="ADAL" clId="{FB414123-CEE0-4F11-8296-B9C5759200A5}" dt="2024-06-02T13:30:44.356" v="619" actId="47"/>
          <pc:sldLayoutMkLst>
            <pc:docMk/>
            <pc:sldMasterMk cId="1378576642" sldId="2147483834"/>
            <pc:sldLayoutMk cId="2223692044" sldId="2147483846"/>
          </pc:sldLayoutMkLst>
          <pc:spChg chg="del">
            <ac:chgData name="Schneider-White, Whitney Q." userId="dfa0b386-4122-486f-bfe5-4e446d9aa526" providerId="ADAL" clId="{FB414123-CEE0-4F11-8296-B9C5759200A5}" dt="2024-06-02T13:25:08.320" v="536" actId="478"/>
            <ac:spMkLst>
              <pc:docMk/>
              <pc:sldMasterMk cId="1378576642" sldId="2147483834"/>
              <pc:sldLayoutMk cId="2223692044" sldId="2147483846"/>
              <ac:spMk id="5" creationId="{8FB9DB62-39C5-BEA7-88DA-E6291075795F}"/>
            </ac:spMkLst>
          </pc:spChg>
          <pc:spChg chg="del">
            <ac:chgData name="Schneider-White, Whitney Q." userId="dfa0b386-4122-486f-bfe5-4e446d9aa526" providerId="ADAL" clId="{FB414123-CEE0-4F11-8296-B9C5759200A5}" dt="2024-06-02T13:25:20.544" v="537" actId="478"/>
            <ac:spMkLst>
              <pc:docMk/>
              <pc:sldMasterMk cId="1378576642" sldId="2147483834"/>
              <pc:sldLayoutMk cId="2223692044" sldId="2147483846"/>
              <ac:spMk id="7" creationId="{6833D1C5-A719-85A6-91F8-9FB0455D67E5}"/>
            </ac:spMkLst>
          </pc:spChg>
          <pc:picChg chg="del">
            <ac:chgData name="Schneider-White, Whitney Q." userId="dfa0b386-4122-486f-bfe5-4e446d9aa526" providerId="ADAL" clId="{FB414123-CEE0-4F11-8296-B9C5759200A5}" dt="2024-06-02T13:25:07.361" v="535" actId="478"/>
            <ac:picMkLst>
              <pc:docMk/>
              <pc:sldMasterMk cId="1378576642" sldId="2147483834"/>
              <pc:sldLayoutMk cId="2223692044" sldId="2147483846"/>
              <ac:picMk id="4" creationId="{1AA6B640-61B6-F5DE-CA39-50EA2AA7D1A6}"/>
            </ac:picMkLst>
          </pc:picChg>
        </pc:sldLayoutChg>
        <pc:sldLayoutChg chg="delSp del mod">
          <pc:chgData name="Schneider-White, Whitney Q." userId="dfa0b386-4122-486f-bfe5-4e446d9aa526" providerId="ADAL" clId="{FB414123-CEE0-4F11-8296-B9C5759200A5}" dt="2024-06-02T13:30:50.752" v="620" actId="47"/>
          <pc:sldLayoutMkLst>
            <pc:docMk/>
            <pc:sldMasterMk cId="1378576642" sldId="2147483834"/>
            <pc:sldLayoutMk cId="2234827181" sldId="2147483847"/>
          </pc:sldLayoutMkLst>
          <pc:spChg chg="del">
            <ac:chgData name="Schneider-White, Whitney Q." userId="dfa0b386-4122-486f-bfe5-4e446d9aa526" providerId="ADAL" clId="{FB414123-CEE0-4F11-8296-B9C5759200A5}" dt="2024-06-02T13:25:52.545" v="540" actId="478"/>
            <ac:spMkLst>
              <pc:docMk/>
              <pc:sldMasterMk cId="1378576642" sldId="2147483834"/>
              <pc:sldLayoutMk cId="2234827181" sldId="2147483847"/>
              <ac:spMk id="6" creationId="{D84BBB60-3A14-4EAE-BF3E-867FBA0C2897}"/>
            </ac:spMkLst>
          </pc:spChg>
          <pc:cxnChg chg="del">
            <ac:chgData name="Schneider-White, Whitney Q." userId="dfa0b386-4122-486f-bfe5-4e446d9aa526" providerId="ADAL" clId="{FB414123-CEE0-4F11-8296-B9C5759200A5}" dt="2024-06-02T13:25:54.299" v="541" actId="478"/>
            <ac:cxnSpMkLst>
              <pc:docMk/>
              <pc:sldMasterMk cId="1378576642" sldId="2147483834"/>
              <pc:sldLayoutMk cId="2234827181" sldId="2147483847"/>
              <ac:cxnSpMk id="3" creationId="{03131C47-6523-2E8C-8839-FDD8E2BD2A12}"/>
            </ac:cxnSpMkLst>
          </pc:cxnChg>
        </pc:sldLayoutChg>
        <pc:sldLayoutChg chg="delSp mod">
          <pc:chgData name="Schneider-White, Whitney Q." userId="dfa0b386-4122-486f-bfe5-4e446d9aa526" providerId="ADAL" clId="{FB414123-CEE0-4F11-8296-B9C5759200A5}" dt="2024-06-02T13:25:28.541" v="538" actId="478"/>
          <pc:sldLayoutMkLst>
            <pc:docMk/>
            <pc:sldMasterMk cId="1378576642" sldId="2147483834"/>
            <pc:sldLayoutMk cId="3079494924" sldId="2147483848"/>
          </pc:sldLayoutMkLst>
          <pc:picChg chg="del">
            <ac:chgData name="Schneider-White, Whitney Q." userId="dfa0b386-4122-486f-bfe5-4e446d9aa526" providerId="ADAL" clId="{FB414123-CEE0-4F11-8296-B9C5759200A5}" dt="2024-06-02T13:25:28.541" v="538" actId="478"/>
            <ac:picMkLst>
              <pc:docMk/>
              <pc:sldMasterMk cId="1378576642" sldId="2147483834"/>
              <pc:sldLayoutMk cId="3079494924" sldId="2147483848"/>
              <ac:picMk id="2" creationId="{245EAFC4-CDA3-333A-8BA6-087DE9939D9C}"/>
            </ac:picMkLst>
          </pc:picChg>
        </pc:sldLayoutChg>
        <pc:sldLayoutChg chg="delSp del mod">
          <pc:chgData name="Schneider-White, Whitney Q." userId="dfa0b386-4122-486f-bfe5-4e446d9aa526" providerId="ADAL" clId="{FB414123-CEE0-4F11-8296-B9C5759200A5}" dt="2024-06-02T13:52:40.655" v="981" actId="47"/>
          <pc:sldLayoutMkLst>
            <pc:docMk/>
            <pc:sldMasterMk cId="1378576642" sldId="2147483834"/>
            <pc:sldLayoutMk cId="284410397" sldId="2147483849"/>
          </pc:sldLayoutMkLst>
          <pc:spChg chg="del">
            <ac:chgData name="Schneider-White, Whitney Q." userId="dfa0b386-4122-486f-bfe5-4e446d9aa526" providerId="ADAL" clId="{FB414123-CEE0-4F11-8296-B9C5759200A5}" dt="2024-06-02T13:25:58.596" v="543" actId="478"/>
            <ac:spMkLst>
              <pc:docMk/>
              <pc:sldMasterMk cId="1378576642" sldId="2147483834"/>
              <pc:sldLayoutMk cId="284410397" sldId="2147483849"/>
              <ac:spMk id="5" creationId="{2905C10E-DEC8-4456-99CE-76276007F812}"/>
            </ac:spMkLst>
          </pc:spChg>
          <pc:spChg chg="del">
            <ac:chgData name="Schneider-White, Whitney Q." userId="dfa0b386-4122-486f-bfe5-4e446d9aa526" providerId="ADAL" clId="{FB414123-CEE0-4F11-8296-B9C5759200A5}" dt="2024-06-02T13:25:59.476" v="544" actId="478"/>
            <ac:spMkLst>
              <pc:docMk/>
              <pc:sldMasterMk cId="1378576642" sldId="2147483834"/>
              <pc:sldLayoutMk cId="284410397" sldId="2147483849"/>
              <ac:spMk id="6" creationId="{0E8E2FC9-660E-429D-A8FA-998974BBEF65}"/>
            </ac:spMkLst>
          </pc:spChg>
          <pc:cxnChg chg="del">
            <ac:chgData name="Schneider-White, Whitney Q." userId="dfa0b386-4122-486f-bfe5-4e446d9aa526" providerId="ADAL" clId="{FB414123-CEE0-4F11-8296-B9C5759200A5}" dt="2024-06-02T13:25:57.192" v="542" actId="478"/>
            <ac:cxnSpMkLst>
              <pc:docMk/>
              <pc:sldMasterMk cId="1378576642" sldId="2147483834"/>
              <pc:sldLayoutMk cId="284410397" sldId="2147483849"/>
              <ac:cxnSpMk id="2" creationId="{D5126034-D7B9-3D0D-D9A2-6B932D44E2F7}"/>
            </ac:cxnSpMkLst>
          </pc:cxnChg>
        </pc:sldLayoutChg>
        <pc:sldLayoutChg chg="delSp del mod">
          <pc:chgData name="Schneider-White, Whitney Q." userId="dfa0b386-4122-486f-bfe5-4e446d9aa526" providerId="ADAL" clId="{FB414123-CEE0-4F11-8296-B9C5759200A5}" dt="2024-06-02T13:53:34.339" v="990" actId="47"/>
          <pc:sldLayoutMkLst>
            <pc:docMk/>
            <pc:sldMasterMk cId="1378576642" sldId="2147483834"/>
            <pc:sldLayoutMk cId="289904337" sldId="2147483850"/>
          </pc:sldLayoutMkLst>
          <pc:spChg chg="del">
            <ac:chgData name="Schneider-White, Whitney Q." userId="dfa0b386-4122-486f-bfe5-4e446d9aa526" providerId="ADAL" clId="{FB414123-CEE0-4F11-8296-B9C5759200A5}" dt="2024-06-02T13:26:02.372" v="545" actId="478"/>
            <ac:spMkLst>
              <pc:docMk/>
              <pc:sldMasterMk cId="1378576642" sldId="2147483834"/>
              <pc:sldLayoutMk cId="289904337" sldId="2147483850"/>
              <ac:spMk id="9" creationId="{BCCED857-5061-4A75-91E4-985FC1D44880}"/>
            </ac:spMkLst>
          </pc:spChg>
          <pc:spChg chg="del">
            <ac:chgData name="Schneider-White, Whitney Q." userId="dfa0b386-4122-486f-bfe5-4e446d9aa526" providerId="ADAL" clId="{FB414123-CEE0-4F11-8296-B9C5759200A5}" dt="2024-06-02T13:26:02.372" v="545" actId="478"/>
            <ac:spMkLst>
              <pc:docMk/>
              <pc:sldMasterMk cId="1378576642" sldId="2147483834"/>
              <pc:sldLayoutMk cId="289904337" sldId="2147483850"/>
              <ac:spMk id="11" creationId="{DD25B8BE-DB61-4FE6-8B0F-B382F5E49D3B}"/>
            </ac:spMkLst>
          </pc:spChg>
          <pc:cxnChg chg="del">
            <ac:chgData name="Schneider-White, Whitney Q." userId="dfa0b386-4122-486f-bfe5-4e446d9aa526" providerId="ADAL" clId="{FB414123-CEE0-4F11-8296-B9C5759200A5}" dt="2024-06-02T13:26:02.372" v="545" actId="478"/>
            <ac:cxnSpMkLst>
              <pc:docMk/>
              <pc:sldMasterMk cId="1378576642" sldId="2147483834"/>
              <pc:sldLayoutMk cId="289904337" sldId="2147483850"/>
              <ac:cxnSpMk id="2" creationId="{ED252A1F-5BAF-81FB-584B-9150C2065AC0}"/>
            </ac:cxnSpMkLst>
          </pc:cxnChg>
        </pc:sldLayoutChg>
        <pc:sldLayoutChg chg="delSp mod">
          <pc:chgData name="Schneider-White, Whitney Q." userId="dfa0b386-4122-486f-bfe5-4e446d9aa526" providerId="ADAL" clId="{FB414123-CEE0-4F11-8296-B9C5759200A5}" dt="2024-06-02T13:25:32.182" v="539" actId="478"/>
          <pc:sldLayoutMkLst>
            <pc:docMk/>
            <pc:sldMasterMk cId="1378576642" sldId="2147483834"/>
            <pc:sldLayoutMk cId="2112024931" sldId="2147483851"/>
          </pc:sldLayoutMkLst>
          <pc:picChg chg="del">
            <ac:chgData name="Schneider-White, Whitney Q." userId="dfa0b386-4122-486f-bfe5-4e446d9aa526" providerId="ADAL" clId="{FB414123-CEE0-4F11-8296-B9C5759200A5}" dt="2024-06-02T13:25:32.182" v="539" actId="478"/>
            <ac:picMkLst>
              <pc:docMk/>
              <pc:sldMasterMk cId="1378576642" sldId="2147483834"/>
              <pc:sldLayoutMk cId="2112024931" sldId="2147483851"/>
              <ac:picMk id="2" creationId="{2F931779-6D7D-AD2D-3B2D-66A147931758}"/>
            </ac:picMkLst>
          </pc:picChg>
        </pc:sldLayoutChg>
        <pc:sldLayoutChg chg="del">
          <pc:chgData name="Schneider-White, Whitney Q." userId="dfa0b386-4122-486f-bfe5-4e446d9aa526" providerId="ADAL" clId="{FB414123-CEE0-4F11-8296-B9C5759200A5}" dt="2024-06-02T14:01:39.508" v="1083" actId="47"/>
          <pc:sldLayoutMkLst>
            <pc:docMk/>
            <pc:sldMasterMk cId="1378576642" sldId="2147483834"/>
            <pc:sldLayoutMk cId="2724469416" sldId="2147483852"/>
          </pc:sldLayoutMkLst>
        </pc:sldLayoutChg>
      </pc:sldMasterChg>
    </pc:docChg>
  </pc:docChgLst>
  <pc:docChgLst>
    <pc:chgData name="Schneider-White, Whitney Q." userId="dfa0b386-4122-486f-bfe5-4e446d9aa526" providerId="ADAL" clId="{BD052C7F-7E50-4C50-9EC6-BF8C0AE3A939}"/>
    <pc:docChg chg="undo custSel addSld delSld modSld">
      <pc:chgData name="Schneider-White, Whitney Q." userId="dfa0b386-4122-486f-bfe5-4e446d9aa526" providerId="ADAL" clId="{BD052C7F-7E50-4C50-9EC6-BF8C0AE3A939}" dt="2024-05-09T18:54:37.121" v="321" actId="478"/>
      <pc:docMkLst>
        <pc:docMk/>
      </pc:docMkLst>
      <pc:sldChg chg="add">
        <pc:chgData name="Schneider-White, Whitney Q." userId="dfa0b386-4122-486f-bfe5-4e446d9aa526" providerId="ADAL" clId="{BD052C7F-7E50-4C50-9EC6-BF8C0AE3A939}" dt="2024-05-09T18:42:32.031" v="113"/>
        <pc:sldMkLst>
          <pc:docMk/>
          <pc:sldMk cId="3798983662" sldId="284"/>
        </pc:sldMkLst>
      </pc:sldChg>
      <pc:sldChg chg="modSp add mod">
        <pc:chgData name="Schneider-White, Whitney Q." userId="dfa0b386-4122-486f-bfe5-4e446d9aa526" providerId="ADAL" clId="{BD052C7F-7E50-4C50-9EC6-BF8C0AE3A939}" dt="2024-05-09T18:54:23.955" v="320" actId="14100"/>
        <pc:sldMkLst>
          <pc:docMk/>
          <pc:sldMk cId="2816543048" sldId="298"/>
        </pc:sldMkLst>
        <pc:picChg chg="mod">
          <ac:chgData name="Schneider-White, Whitney Q." userId="dfa0b386-4122-486f-bfe5-4e446d9aa526" providerId="ADAL" clId="{BD052C7F-7E50-4C50-9EC6-BF8C0AE3A939}" dt="2024-05-09T18:54:23.955" v="320" actId="14100"/>
          <ac:picMkLst>
            <pc:docMk/>
            <pc:sldMk cId="2816543048" sldId="298"/>
            <ac:picMk id="3" creationId="{D337E0D4-3D58-AE24-A8A1-645C306161A1}"/>
          </ac:picMkLst>
        </pc:picChg>
      </pc:sldChg>
      <pc:sldChg chg="delSp mod">
        <pc:chgData name="Schneider-White, Whitney Q." userId="dfa0b386-4122-486f-bfe5-4e446d9aa526" providerId="ADAL" clId="{BD052C7F-7E50-4C50-9EC6-BF8C0AE3A939}" dt="2024-05-09T18:54:37.121" v="321" actId="478"/>
        <pc:sldMkLst>
          <pc:docMk/>
          <pc:sldMk cId="4079222841" sldId="305"/>
        </pc:sldMkLst>
        <pc:spChg chg="del">
          <ac:chgData name="Schneider-White, Whitney Q." userId="dfa0b386-4122-486f-bfe5-4e446d9aa526" providerId="ADAL" clId="{BD052C7F-7E50-4C50-9EC6-BF8C0AE3A939}" dt="2024-05-09T18:54:37.121" v="321" actId="478"/>
          <ac:spMkLst>
            <pc:docMk/>
            <pc:sldMk cId="4079222841" sldId="305"/>
            <ac:spMk id="2" creationId="{590F7639-A500-0208-8AB6-3177829C0444}"/>
          </ac:spMkLst>
        </pc:spChg>
      </pc:sldChg>
      <pc:sldChg chg="addSp delSp modSp mod">
        <pc:chgData name="Schneider-White, Whitney Q." userId="dfa0b386-4122-486f-bfe5-4e446d9aa526" providerId="ADAL" clId="{BD052C7F-7E50-4C50-9EC6-BF8C0AE3A939}" dt="2024-05-09T18:38:21.515" v="27"/>
        <pc:sldMkLst>
          <pc:docMk/>
          <pc:sldMk cId="2390562697" sldId="2193"/>
        </pc:sldMkLst>
        <pc:spChg chg="mod">
          <ac:chgData name="Schneider-White, Whitney Q." userId="dfa0b386-4122-486f-bfe5-4e446d9aa526" providerId="ADAL" clId="{BD052C7F-7E50-4C50-9EC6-BF8C0AE3A939}" dt="2024-05-09T18:38:08.026" v="23" actId="20577"/>
          <ac:spMkLst>
            <pc:docMk/>
            <pc:sldMk cId="2390562697" sldId="2193"/>
            <ac:spMk id="10" creationId="{07896BEB-5F8B-CAE8-FC88-3883FC9DF254}"/>
          </ac:spMkLst>
        </pc:spChg>
        <pc:grpChg chg="add del">
          <ac:chgData name="Schneider-White, Whitney Q." userId="dfa0b386-4122-486f-bfe5-4e446d9aa526" providerId="ADAL" clId="{BD052C7F-7E50-4C50-9EC6-BF8C0AE3A939}" dt="2024-05-09T18:38:08.483" v="24" actId="478"/>
          <ac:grpSpMkLst>
            <pc:docMk/>
            <pc:sldMk cId="2390562697" sldId="2193"/>
            <ac:grpSpMk id="7" creationId="{6A158FC7-3D24-A572-563C-C252F2A4AA4D}"/>
          </ac:grpSpMkLst>
        </pc:grpChg>
        <pc:picChg chg="add del mod">
          <ac:chgData name="Schneider-White, Whitney Q." userId="dfa0b386-4122-486f-bfe5-4e446d9aa526" providerId="ADAL" clId="{BD052C7F-7E50-4C50-9EC6-BF8C0AE3A939}" dt="2024-05-09T18:38:21.515" v="27"/>
          <ac:picMkLst>
            <pc:docMk/>
            <pc:sldMk cId="2390562697" sldId="2193"/>
            <ac:picMk id="3" creationId="{1683B7C5-EF4C-140F-83A1-DFE711869F43}"/>
          </ac:picMkLst>
        </pc:picChg>
      </pc:sldChg>
      <pc:sldChg chg="add del">
        <pc:chgData name="Schneider-White, Whitney Q." userId="dfa0b386-4122-486f-bfe5-4e446d9aa526" providerId="ADAL" clId="{BD052C7F-7E50-4C50-9EC6-BF8C0AE3A939}" dt="2024-05-09T18:41:46.918" v="110" actId="2696"/>
        <pc:sldMkLst>
          <pc:docMk/>
          <pc:sldMk cId="1499615951" sldId="2218"/>
        </pc:sldMkLst>
      </pc:sldChg>
      <pc:sldChg chg="add">
        <pc:chgData name="Schneider-White, Whitney Q." userId="dfa0b386-4122-486f-bfe5-4e446d9aa526" providerId="ADAL" clId="{BD052C7F-7E50-4C50-9EC6-BF8C0AE3A939}" dt="2024-05-09T18:42:00.869" v="111"/>
        <pc:sldMkLst>
          <pc:docMk/>
          <pc:sldMk cId="1505278697" sldId="2218"/>
        </pc:sldMkLst>
      </pc:sldChg>
      <pc:sldChg chg="add del">
        <pc:chgData name="Schneider-White, Whitney Q." userId="dfa0b386-4122-486f-bfe5-4e446d9aa526" providerId="ADAL" clId="{BD052C7F-7E50-4C50-9EC6-BF8C0AE3A939}" dt="2024-05-09T18:41:46.918" v="110" actId="2696"/>
        <pc:sldMkLst>
          <pc:docMk/>
          <pc:sldMk cId="580042322" sldId="2221"/>
        </pc:sldMkLst>
      </pc:sldChg>
      <pc:sldChg chg="add">
        <pc:chgData name="Schneider-White, Whitney Q." userId="dfa0b386-4122-486f-bfe5-4e446d9aa526" providerId="ADAL" clId="{BD052C7F-7E50-4C50-9EC6-BF8C0AE3A939}" dt="2024-05-09T18:42:00.869" v="111"/>
        <pc:sldMkLst>
          <pc:docMk/>
          <pc:sldMk cId="2546547382" sldId="2221"/>
        </pc:sldMkLst>
      </pc:sldChg>
      <pc:sldChg chg="addSp delSp modSp mod">
        <pc:chgData name="Schneider-White, Whitney Q." userId="dfa0b386-4122-486f-bfe5-4e446d9aa526" providerId="ADAL" clId="{BD052C7F-7E50-4C50-9EC6-BF8C0AE3A939}" dt="2024-05-09T18:40:57.753" v="59" actId="1076"/>
        <pc:sldMkLst>
          <pc:docMk/>
          <pc:sldMk cId="2287317105" sldId="3106"/>
        </pc:sldMkLst>
        <pc:grpChg chg="mod ord">
          <ac:chgData name="Schneider-White, Whitney Q." userId="dfa0b386-4122-486f-bfe5-4e446d9aa526" providerId="ADAL" clId="{BD052C7F-7E50-4C50-9EC6-BF8C0AE3A939}" dt="2024-05-09T18:40:57.753" v="59" actId="1076"/>
          <ac:grpSpMkLst>
            <pc:docMk/>
            <pc:sldMk cId="2287317105" sldId="3106"/>
            <ac:grpSpMk id="5" creationId="{F8584716-772A-4CCA-1062-E197EBEFED50}"/>
          </ac:grpSpMkLst>
        </pc:grpChg>
        <pc:picChg chg="add mod modCrop">
          <ac:chgData name="Schneider-White, Whitney Q." userId="dfa0b386-4122-486f-bfe5-4e446d9aa526" providerId="ADAL" clId="{BD052C7F-7E50-4C50-9EC6-BF8C0AE3A939}" dt="2024-05-09T18:40:37.839" v="52" actId="1076"/>
          <ac:picMkLst>
            <pc:docMk/>
            <pc:sldMk cId="2287317105" sldId="3106"/>
            <ac:picMk id="2" creationId="{6CC87CD5-9A76-AAC2-EBEA-77262259C762}"/>
          </ac:picMkLst>
        </pc:picChg>
        <pc:picChg chg="del">
          <ac:chgData name="Schneider-White, Whitney Q." userId="dfa0b386-4122-486f-bfe5-4e446d9aa526" providerId="ADAL" clId="{BD052C7F-7E50-4C50-9EC6-BF8C0AE3A939}" dt="2024-05-09T18:40:04.318" v="47" actId="478"/>
          <ac:picMkLst>
            <pc:docMk/>
            <pc:sldMk cId="2287317105" sldId="3106"/>
            <ac:picMk id="4" creationId="{DBE1A99F-7AB2-0934-1C22-71F6BB9AB8C7}"/>
          </ac:picMkLst>
        </pc:picChg>
      </pc:sldChg>
      <pc:sldChg chg="modSp mod">
        <pc:chgData name="Schneider-White, Whitney Q." userId="dfa0b386-4122-486f-bfe5-4e446d9aa526" providerId="ADAL" clId="{BD052C7F-7E50-4C50-9EC6-BF8C0AE3A939}" dt="2024-05-09T18:41:37.905" v="109" actId="20577"/>
        <pc:sldMkLst>
          <pc:docMk/>
          <pc:sldMk cId="1358037597" sldId="3131"/>
        </pc:sldMkLst>
        <pc:spChg chg="mod">
          <ac:chgData name="Schneider-White, Whitney Q." userId="dfa0b386-4122-486f-bfe5-4e446d9aa526" providerId="ADAL" clId="{BD052C7F-7E50-4C50-9EC6-BF8C0AE3A939}" dt="2024-05-09T18:41:37.905" v="109" actId="20577"/>
          <ac:spMkLst>
            <pc:docMk/>
            <pc:sldMk cId="1358037597" sldId="3131"/>
            <ac:spMk id="8" creationId="{00D2EF79-FECB-B03C-101E-4B763AEECD9A}"/>
          </ac:spMkLst>
        </pc:spChg>
      </pc:sldChg>
      <pc:sldChg chg="del">
        <pc:chgData name="Schneider-White, Whitney Q." userId="dfa0b386-4122-486f-bfe5-4e446d9aa526" providerId="ADAL" clId="{BD052C7F-7E50-4C50-9EC6-BF8C0AE3A939}" dt="2024-05-09T18:42:08.666" v="112" actId="47"/>
        <pc:sldMkLst>
          <pc:docMk/>
          <pc:sldMk cId="2055914605" sldId="3133"/>
        </pc:sldMkLst>
      </pc:sldChg>
      <pc:sldChg chg="addSp delSp modSp new mod">
        <pc:chgData name="Schneider-White, Whitney Q." userId="dfa0b386-4122-486f-bfe5-4e446d9aa526" providerId="ADAL" clId="{BD052C7F-7E50-4C50-9EC6-BF8C0AE3A939}" dt="2024-05-09T18:38:34.713" v="31" actId="478"/>
        <pc:sldMkLst>
          <pc:docMk/>
          <pc:sldMk cId="2045483066" sldId="3146"/>
        </pc:sldMkLst>
        <pc:spChg chg="del mod">
          <ac:chgData name="Schneider-White, Whitney Q." userId="dfa0b386-4122-486f-bfe5-4e446d9aa526" providerId="ADAL" clId="{BD052C7F-7E50-4C50-9EC6-BF8C0AE3A939}" dt="2024-05-09T18:38:34.713" v="31" actId="478"/>
          <ac:spMkLst>
            <pc:docMk/>
            <pc:sldMk cId="2045483066" sldId="3146"/>
            <ac:spMk id="2" creationId="{96994D87-D916-4CC6-3BAB-B1070B9F4A65}"/>
          </ac:spMkLst>
        </pc:spChg>
        <pc:spChg chg="mod">
          <ac:chgData name="Schneider-White, Whitney Q." userId="dfa0b386-4122-486f-bfe5-4e446d9aa526" providerId="ADAL" clId="{BD052C7F-7E50-4C50-9EC6-BF8C0AE3A939}" dt="2024-05-09T18:38:29.285" v="29"/>
          <ac:spMkLst>
            <pc:docMk/>
            <pc:sldMk cId="2045483066" sldId="3146"/>
            <ac:spMk id="3" creationId="{948FEB08-19FE-F6D7-F42D-2445B0C8FE18}"/>
          </ac:spMkLst>
        </pc:spChg>
        <pc:picChg chg="add mod">
          <ac:chgData name="Schneider-White, Whitney Q." userId="dfa0b386-4122-486f-bfe5-4e446d9aa526" providerId="ADAL" clId="{BD052C7F-7E50-4C50-9EC6-BF8C0AE3A939}" dt="2024-05-09T18:38:23.101" v="28"/>
          <ac:picMkLst>
            <pc:docMk/>
            <pc:sldMk cId="2045483066" sldId="3146"/>
            <ac:picMk id="4" creationId="{276B3EEF-1121-C53E-03CE-3CD773F05A6E}"/>
          </ac:picMkLst>
        </pc:picChg>
      </pc:sldChg>
      <pc:sldChg chg="modSp add mod">
        <pc:chgData name="Schneider-White, Whitney Q." userId="dfa0b386-4122-486f-bfe5-4e446d9aa526" providerId="ADAL" clId="{BD052C7F-7E50-4C50-9EC6-BF8C0AE3A939}" dt="2024-05-09T18:39:21.184" v="45" actId="20577"/>
        <pc:sldMkLst>
          <pc:docMk/>
          <pc:sldMk cId="558743375" sldId="3147"/>
        </pc:sldMkLst>
        <pc:spChg chg="mod">
          <ac:chgData name="Schneider-White, Whitney Q." userId="dfa0b386-4122-486f-bfe5-4e446d9aa526" providerId="ADAL" clId="{BD052C7F-7E50-4C50-9EC6-BF8C0AE3A939}" dt="2024-05-09T18:39:21.184" v="45" actId="20577"/>
          <ac:spMkLst>
            <pc:docMk/>
            <pc:sldMk cId="558743375" sldId="3147"/>
            <ac:spMk id="4" creationId="{D3C835DA-07E0-4DB3-9A95-3E6EC789E752}"/>
          </ac:spMkLst>
        </pc:spChg>
      </pc:sldChg>
      <pc:sldChg chg="modSp add">
        <pc:chgData name="Schneider-White, Whitney Q." userId="dfa0b386-4122-486f-bfe5-4e446d9aa526" providerId="ADAL" clId="{BD052C7F-7E50-4C50-9EC6-BF8C0AE3A939}" dt="2024-05-09T18:47:44.484" v="185" actId="20577"/>
        <pc:sldMkLst>
          <pc:docMk/>
          <pc:sldMk cId="4065322108" sldId="3161"/>
        </pc:sldMkLst>
        <pc:graphicFrameChg chg="mod">
          <ac:chgData name="Schneider-White, Whitney Q." userId="dfa0b386-4122-486f-bfe5-4e446d9aa526" providerId="ADAL" clId="{BD052C7F-7E50-4C50-9EC6-BF8C0AE3A939}" dt="2024-05-09T18:47:44.484" v="185" actId="20577"/>
          <ac:graphicFrameMkLst>
            <pc:docMk/>
            <pc:sldMk cId="4065322108" sldId="3161"/>
            <ac:graphicFrameMk id="6" creationId="{DDF20140-6904-52FF-22B4-B23F7AF41277}"/>
          </ac:graphicFrameMkLst>
        </pc:graphicFrameChg>
      </pc:sldChg>
      <pc:sldChg chg="addSp delSp modSp add mod">
        <pc:chgData name="Schneider-White, Whitney Q." userId="dfa0b386-4122-486f-bfe5-4e446d9aa526" providerId="ADAL" clId="{BD052C7F-7E50-4C50-9EC6-BF8C0AE3A939}" dt="2024-05-09T18:53:29.842" v="316" actId="1037"/>
        <pc:sldMkLst>
          <pc:docMk/>
          <pc:sldMk cId="1883769605" sldId="3164"/>
        </pc:sldMkLst>
        <pc:spChg chg="mod topLvl">
          <ac:chgData name="Schneider-White, Whitney Q." userId="dfa0b386-4122-486f-bfe5-4e446d9aa526" providerId="ADAL" clId="{BD052C7F-7E50-4C50-9EC6-BF8C0AE3A939}" dt="2024-05-09T18:53:01.238" v="298" actId="165"/>
          <ac:spMkLst>
            <pc:docMk/>
            <pc:sldMk cId="1883769605" sldId="3164"/>
            <ac:spMk id="4" creationId="{013A3840-345C-9D41-A342-DB68D5A28A13}"/>
          </ac:spMkLst>
        </pc:spChg>
        <pc:spChg chg="mod topLvl">
          <ac:chgData name="Schneider-White, Whitney Q." userId="dfa0b386-4122-486f-bfe5-4e446d9aa526" providerId="ADAL" clId="{BD052C7F-7E50-4C50-9EC6-BF8C0AE3A939}" dt="2024-05-09T18:53:01.238" v="298" actId="165"/>
          <ac:spMkLst>
            <pc:docMk/>
            <pc:sldMk cId="1883769605" sldId="3164"/>
            <ac:spMk id="6" creationId="{49BBFCFC-5228-53F0-2D13-7372BFB57FD0}"/>
          </ac:spMkLst>
        </pc:spChg>
        <pc:spChg chg="mod topLvl">
          <ac:chgData name="Schneider-White, Whitney Q." userId="dfa0b386-4122-486f-bfe5-4e446d9aa526" providerId="ADAL" clId="{BD052C7F-7E50-4C50-9EC6-BF8C0AE3A939}" dt="2024-05-09T18:53:01.238" v="298" actId="165"/>
          <ac:spMkLst>
            <pc:docMk/>
            <pc:sldMk cId="1883769605" sldId="3164"/>
            <ac:spMk id="7" creationId="{F70B2E16-35FC-A2EC-1DD7-DC1FB940697C}"/>
          </ac:spMkLst>
        </pc:spChg>
        <pc:spChg chg="mod topLvl">
          <ac:chgData name="Schneider-White, Whitney Q." userId="dfa0b386-4122-486f-bfe5-4e446d9aa526" providerId="ADAL" clId="{BD052C7F-7E50-4C50-9EC6-BF8C0AE3A939}" dt="2024-05-09T18:53:09.545" v="299" actId="14100"/>
          <ac:spMkLst>
            <pc:docMk/>
            <pc:sldMk cId="1883769605" sldId="3164"/>
            <ac:spMk id="8" creationId="{7E0008D9-79CE-CE46-BB43-EC90AFF19D07}"/>
          </ac:spMkLst>
        </pc:spChg>
        <pc:spChg chg="mod topLvl">
          <ac:chgData name="Schneider-White, Whitney Q." userId="dfa0b386-4122-486f-bfe5-4e446d9aa526" providerId="ADAL" clId="{BD052C7F-7E50-4C50-9EC6-BF8C0AE3A939}" dt="2024-05-09T18:53:01.238" v="298" actId="165"/>
          <ac:spMkLst>
            <pc:docMk/>
            <pc:sldMk cId="1883769605" sldId="3164"/>
            <ac:spMk id="9" creationId="{CE1B8012-D518-6A1E-5E00-58B4F62BAF69}"/>
          </ac:spMkLst>
        </pc:spChg>
        <pc:spChg chg="mod topLvl">
          <ac:chgData name="Schneider-White, Whitney Q." userId="dfa0b386-4122-486f-bfe5-4e446d9aa526" providerId="ADAL" clId="{BD052C7F-7E50-4C50-9EC6-BF8C0AE3A939}" dt="2024-05-09T18:53:01.238" v="298" actId="165"/>
          <ac:spMkLst>
            <pc:docMk/>
            <pc:sldMk cId="1883769605" sldId="3164"/>
            <ac:spMk id="10" creationId="{6EC12263-BAC7-FC12-94CA-A5991F3601FD}"/>
          </ac:spMkLst>
        </pc:spChg>
        <pc:spChg chg="mod topLvl">
          <ac:chgData name="Schneider-White, Whitney Q." userId="dfa0b386-4122-486f-bfe5-4e446d9aa526" providerId="ADAL" clId="{BD052C7F-7E50-4C50-9EC6-BF8C0AE3A939}" dt="2024-05-09T18:53:09.545" v="299" actId="14100"/>
          <ac:spMkLst>
            <pc:docMk/>
            <pc:sldMk cId="1883769605" sldId="3164"/>
            <ac:spMk id="11" creationId="{51003EA9-F6FD-D926-A4B8-00FB7B52EA7D}"/>
          </ac:spMkLst>
        </pc:spChg>
        <pc:spChg chg="mod topLvl">
          <ac:chgData name="Schneider-White, Whitney Q." userId="dfa0b386-4122-486f-bfe5-4e446d9aa526" providerId="ADAL" clId="{BD052C7F-7E50-4C50-9EC6-BF8C0AE3A939}" dt="2024-05-09T18:53:29.842" v="316" actId="1037"/>
          <ac:spMkLst>
            <pc:docMk/>
            <pc:sldMk cId="1883769605" sldId="3164"/>
            <ac:spMk id="12" creationId="{21E2EEC5-D639-E010-DBF1-D9D4CEFEB3A2}"/>
          </ac:spMkLst>
        </pc:spChg>
        <pc:spChg chg="mod topLvl">
          <ac:chgData name="Schneider-White, Whitney Q." userId="dfa0b386-4122-486f-bfe5-4e446d9aa526" providerId="ADAL" clId="{BD052C7F-7E50-4C50-9EC6-BF8C0AE3A939}" dt="2024-05-09T18:53:09.545" v="299" actId="14100"/>
          <ac:spMkLst>
            <pc:docMk/>
            <pc:sldMk cId="1883769605" sldId="3164"/>
            <ac:spMk id="13" creationId="{25FF403F-C77F-5F8B-D5A5-43958E85C4EC}"/>
          </ac:spMkLst>
        </pc:spChg>
        <pc:spChg chg="del mod">
          <ac:chgData name="Schneider-White, Whitney Q." userId="dfa0b386-4122-486f-bfe5-4e446d9aa526" providerId="ADAL" clId="{BD052C7F-7E50-4C50-9EC6-BF8C0AE3A939}" dt="2024-05-09T18:48:56.758" v="215" actId="478"/>
          <ac:spMkLst>
            <pc:docMk/>
            <pc:sldMk cId="1883769605" sldId="3164"/>
            <ac:spMk id="14" creationId="{7AF48259-1448-2CA7-CD63-A6BCDBDB245B}"/>
          </ac:spMkLst>
        </pc:spChg>
        <pc:spChg chg="mod topLvl">
          <ac:chgData name="Schneider-White, Whitney Q." userId="dfa0b386-4122-486f-bfe5-4e446d9aa526" providerId="ADAL" clId="{BD052C7F-7E50-4C50-9EC6-BF8C0AE3A939}" dt="2024-05-09T18:53:01.238" v="298" actId="165"/>
          <ac:spMkLst>
            <pc:docMk/>
            <pc:sldMk cId="1883769605" sldId="3164"/>
            <ac:spMk id="15" creationId="{CF404039-13AB-F50D-E6B4-8E429F57BCF3}"/>
          </ac:spMkLst>
        </pc:spChg>
        <pc:spChg chg="mod topLvl">
          <ac:chgData name="Schneider-White, Whitney Q." userId="dfa0b386-4122-486f-bfe5-4e446d9aa526" providerId="ADAL" clId="{BD052C7F-7E50-4C50-9EC6-BF8C0AE3A939}" dt="2024-05-09T18:53:01.238" v="298" actId="165"/>
          <ac:spMkLst>
            <pc:docMk/>
            <pc:sldMk cId="1883769605" sldId="3164"/>
            <ac:spMk id="16" creationId="{A8413402-C0D5-7D8A-074D-46A3E39D1818}"/>
          </ac:spMkLst>
        </pc:spChg>
        <pc:spChg chg="mod topLvl">
          <ac:chgData name="Schneider-White, Whitney Q." userId="dfa0b386-4122-486f-bfe5-4e446d9aa526" providerId="ADAL" clId="{BD052C7F-7E50-4C50-9EC6-BF8C0AE3A939}" dt="2024-05-09T18:53:01.238" v="298" actId="165"/>
          <ac:spMkLst>
            <pc:docMk/>
            <pc:sldMk cId="1883769605" sldId="3164"/>
            <ac:spMk id="17" creationId="{138A7A91-41BE-4C91-A6A4-15D21D67A01D}"/>
          </ac:spMkLst>
        </pc:spChg>
        <pc:spChg chg="mod topLvl">
          <ac:chgData name="Schneider-White, Whitney Q." userId="dfa0b386-4122-486f-bfe5-4e446d9aa526" providerId="ADAL" clId="{BD052C7F-7E50-4C50-9EC6-BF8C0AE3A939}" dt="2024-05-09T18:53:09.545" v="299" actId="14100"/>
          <ac:spMkLst>
            <pc:docMk/>
            <pc:sldMk cId="1883769605" sldId="3164"/>
            <ac:spMk id="18" creationId="{9CDA8407-A45A-A6E3-BB2D-1B25EEC07608}"/>
          </ac:spMkLst>
        </pc:spChg>
        <pc:spChg chg="mod topLvl">
          <ac:chgData name="Schneider-White, Whitney Q." userId="dfa0b386-4122-486f-bfe5-4e446d9aa526" providerId="ADAL" clId="{BD052C7F-7E50-4C50-9EC6-BF8C0AE3A939}" dt="2024-05-09T18:53:01.238" v="298" actId="165"/>
          <ac:spMkLst>
            <pc:docMk/>
            <pc:sldMk cId="1883769605" sldId="3164"/>
            <ac:spMk id="19" creationId="{ED3E097E-0FE0-C5B7-2B5C-F4A7C2209128}"/>
          </ac:spMkLst>
        </pc:spChg>
        <pc:spChg chg="mod topLvl">
          <ac:chgData name="Schneider-White, Whitney Q." userId="dfa0b386-4122-486f-bfe5-4e446d9aa526" providerId="ADAL" clId="{BD052C7F-7E50-4C50-9EC6-BF8C0AE3A939}" dt="2024-05-09T18:53:01.238" v="298" actId="165"/>
          <ac:spMkLst>
            <pc:docMk/>
            <pc:sldMk cId="1883769605" sldId="3164"/>
            <ac:spMk id="20" creationId="{D4199C3C-8344-14CB-E1D9-2CB529645635}"/>
          </ac:spMkLst>
        </pc:spChg>
        <pc:spChg chg="mod topLvl">
          <ac:chgData name="Schneider-White, Whitney Q." userId="dfa0b386-4122-486f-bfe5-4e446d9aa526" providerId="ADAL" clId="{BD052C7F-7E50-4C50-9EC6-BF8C0AE3A939}" dt="2024-05-09T18:53:09.545" v="299" actId="14100"/>
          <ac:spMkLst>
            <pc:docMk/>
            <pc:sldMk cId="1883769605" sldId="3164"/>
            <ac:spMk id="21" creationId="{30E18910-EF3A-83FC-17DF-15772302A569}"/>
          </ac:spMkLst>
        </pc:spChg>
        <pc:spChg chg="mod topLvl">
          <ac:chgData name="Schneider-White, Whitney Q." userId="dfa0b386-4122-486f-bfe5-4e446d9aa526" providerId="ADAL" clId="{BD052C7F-7E50-4C50-9EC6-BF8C0AE3A939}" dt="2024-05-09T18:53:29.842" v="316" actId="1037"/>
          <ac:spMkLst>
            <pc:docMk/>
            <pc:sldMk cId="1883769605" sldId="3164"/>
            <ac:spMk id="22" creationId="{6CE529AE-B333-8F60-2369-09C67902F0AF}"/>
          </ac:spMkLst>
        </pc:spChg>
        <pc:spChg chg="mod topLvl">
          <ac:chgData name="Schneider-White, Whitney Q." userId="dfa0b386-4122-486f-bfe5-4e446d9aa526" providerId="ADAL" clId="{BD052C7F-7E50-4C50-9EC6-BF8C0AE3A939}" dt="2024-05-09T18:53:09.545" v="299" actId="14100"/>
          <ac:spMkLst>
            <pc:docMk/>
            <pc:sldMk cId="1883769605" sldId="3164"/>
            <ac:spMk id="23" creationId="{74238383-74E5-EAFD-84E5-3B71D5F370AC}"/>
          </ac:spMkLst>
        </pc:spChg>
        <pc:spChg chg="del mod">
          <ac:chgData name="Schneider-White, Whitney Q." userId="dfa0b386-4122-486f-bfe5-4e446d9aa526" providerId="ADAL" clId="{BD052C7F-7E50-4C50-9EC6-BF8C0AE3A939}" dt="2024-05-09T18:48:58.957" v="216" actId="478"/>
          <ac:spMkLst>
            <pc:docMk/>
            <pc:sldMk cId="1883769605" sldId="3164"/>
            <ac:spMk id="24" creationId="{03394417-1E39-C26B-7FA6-33CA224CE4F6}"/>
          </ac:spMkLst>
        </pc:spChg>
        <pc:spChg chg="add mod topLvl">
          <ac:chgData name="Schneider-White, Whitney Q." userId="dfa0b386-4122-486f-bfe5-4e446d9aa526" providerId="ADAL" clId="{BD052C7F-7E50-4C50-9EC6-BF8C0AE3A939}" dt="2024-05-09T18:53:01.238" v="298" actId="165"/>
          <ac:spMkLst>
            <pc:docMk/>
            <pc:sldMk cId="1883769605" sldId="3164"/>
            <ac:spMk id="25" creationId="{41F878BB-9CEB-A108-1FAB-928812D1905C}"/>
          </ac:spMkLst>
        </pc:spChg>
        <pc:grpChg chg="add del mod ord">
          <ac:chgData name="Schneider-White, Whitney Q." userId="dfa0b386-4122-486f-bfe5-4e446d9aa526" providerId="ADAL" clId="{BD052C7F-7E50-4C50-9EC6-BF8C0AE3A939}" dt="2024-05-09T18:53:01.238" v="298" actId="165"/>
          <ac:grpSpMkLst>
            <pc:docMk/>
            <pc:sldMk cId="1883769605" sldId="3164"/>
            <ac:grpSpMk id="2" creationId="{B7C19329-7E6F-1644-A25B-AAA8423CD6BD}"/>
          </ac:grpSpMkLst>
        </pc:grpChg>
        <pc:graphicFrameChg chg="del">
          <ac:chgData name="Schneider-White, Whitney Q." userId="dfa0b386-4122-486f-bfe5-4e446d9aa526" providerId="ADAL" clId="{BD052C7F-7E50-4C50-9EC6-BF8C0AE3A939}" dt="2024-05-09T18:48:01.374" v="186" actId="18245"/>
          <ac:graphicFrameMkLst>
            <pc:docMk/>
            <pc:sldMk cId="1883769605" sldId="3164"/>
            <ac:graphicFrameMk id="5" creationId="{9AF2D152-8434-5E60-BDF4-9B06B4C6BBAC}"/>
          </ac:graphicFrameMkLst>
        </pc:graphicFrameChg>
      </pc:sldChg>
      <pc:sldChg chg="add">
        <pc:chgData name="Schneider-White, Whitney Q." userId="dfa0b386-4122-486f-bfe5-4e446d9aa526" providerId="ADAL" clId="{BD052C7F-7E50-4C50-9EC6-BF8C0AE3A939}" dt="2024-05-09T18:42:32.031" v="113"/>
        <pc:sldMkLst>
          <pc:docMk/>
          <pc:sldMk cId="2571339027" sldId="3170"/>
        </pc:sldMkLst>
      </pc:sldChg>
      <pc:sldChg chg="modSp add mod">
        <pc:chgData name="Schneider-White, Whitney Q." userId="dfa0b386-4122-486f-bfe5-4e446d9aa526" providerId="ADAL" clId="{BD052C7F-7E50-4C50-9EC6-BF8C0AE3A939}" dt="2024-05-09T18:54:03.800" v="317" actId="14100"/>
        <pc:sldMkLst>
          <pc:docMk/>
          <pc:sldMk cId="849638222" sldId="3171"/>
        </pc:sldMkLst>
        <pc:spChg chg="mod">
          <ac:chgData name="Schneider-White, Whitney Q." userId="dfa0b386-4122-486f-bfe5-4e446d9aa526" providerId="ADAL" clId="{BD052C7F-7E50-4C50-9EC6-BF8C0AE3A939}" dt="2024-05-09T18:54:03.800" v="317" actId="14100"/>
          <ac:spMkLst>
            <pc:docMk/>
            <pc:sldMk cId="849638222" sldId="3171"/>
            <ac:spMk id="3" creationId="{1F04F1DC-7400-A4F7-463D-7E46A55E84F0}"/>
          </ac:spMkLst>
        </pc:spChg>
      </pc:sldChg>
      <pc:sldChg chg="add">
        <pc:chgData name="Schneider-White, Whitney Q." userId="dfa0b386-4122-486f-bfe5-4e446d9aa526" providerId="ADAL" clId="{BD052C7F-7E50-4C50-9EC6-BF8C0AE3A939}" dt="2024-05-09T18:42:32.031" v="113"/>
        <pc:sldMkLst>
          <pc:docMk/>
          <pc:sldMk cId="952677763" sldId="3173"/>
        </pc:sldMkLst>
      </pc:sldChg>
      <pc:sldChg chg="add">
        <pc:chgData name="Schneider-White, Whitney Q." userId="dfa0b386-4122-486f-bfe5-4e446d9aa526" providerId="ADAL" clId="{BD052C7F-7E50-4C50-9EC6-BF8C0AE3A939}" dt="2024-05-09T18:42:32.031" v="113"/>
        <pc:sldMkLst>
          <pc:docMk/>
          <pc:sldMk cId="3476175084" sldId="3174"/>
        </pc:sldMkLst>
      </pc:sldChg>
      <pc:sldChg chg="add">
        <pc:chgData name="Schneider-White, Whitney Q." userId="dfa0b386-4122-486f-bfe5-4e446d9aa526" providerId="ADAL" clId="{BD052C7F-7E50-4C50-9EC6-BF8C0AE3A939}" dt="2024-05-09T18:42:32.031" v="113"/>
        <pc:sldMkLst>
          <pc:docMk/>
          <pc:sldMk cId="1669466232" sldId="3175"/>
        </pc:sldMkLst>
      </pc:sldChg>
      <pc:sldChg chg="add">
        <pc:chgData name="Schneider-White, Whitney Q." userId="dfa0b386-4122-486f-bfe5-4e446d9aa526" providerId="ADAL" clId="{BD052C7F-7E50-4C50-9EC6-BF8C0AE3A939}" dt="2024-05-09T18:42:32.031" v="113"/>
        <pc:sldMkLst>
          <pc:docMk/>
          <pc:sldMk cId="2656911357" sldId="3176"/>
        </pc:sldMkLst>
      </pc:sldChg>
      <pc:sldChg chg="add">
        <pc:chgData name="Schneider-White, Whitney Q." userId="dfa0b386-4122-486f-bfe5-4e446d9aa526" providerId="ADAL" clId="{BD052C7F-7E50-4C50-9EC6-BF8C0AE3A939}" dt="2024-05-09T18:42:32.031" v="113"/>
        <pc:sldMkLst>
          <pc:docMk/>
          <pc:sldMk cId="2235460075" sldId="3178"/>
        </pc:sldMkLst>
      </pc:sldChg>
      <pc:sldChg chg="add">
        <pc:chgData name="Schneider-White, Whitney Q." userId="dfa0b386-4122-486f-bfe5-4e446d9aa526" providerId="ADAL" clId="{BD052C7F-7E50-4C50-9EC6-BF8C0AE3A939}" dt="2024-05-09T18:42:00.869" v="111"/>
        <pc:sldMkLst>
          <pc:docMk/>
          <pc:sldMk cId="1311481484" sldId="3179"/>
        </pc:sldMkLst>
      </pc:sldChg>
      <pc:sldChg chg="add del">
        <pc:chgData name="Schneider-White, Whitney Q." userId="dfa0b386-4122-486f-bfe5-4e446d9aa526" providerId="ADAL" clId="{BD052C7F-7E50-4C50-9EC6-BF8C0AE3A939}" dt="2024-05-09T18:41:46.918" v="110" actId="2696"/>
        <pc:sldMkLst>
          <pc:docMk/>
          <pc:sldMk cId="2237343294" sldId="3179"/>
        </pc:sldMkLst>
      </pc:sldChg>
      <pc:sldChg chg="add">
        <pc:chgData name="Schneider-White, Whitney Q." userId="dfa0b386-4122-486f-bfe5-4e446d9aa526" providerId="ADAL" clId="{BD052C7F-7E50-4C50-9EC6-BF8C0AE3A939}" dt="2024-05-09T18:42:00.869" v="111"/>
        <pc:sldMkLst>
          <pc:docMk/>
          <pc:sldMk cId="1004460337" sldId="3183"/>
        </pc:sldMkLst>
      </pc:sldChg>
      <pc:sldChg chg="add del">
        <pc:chgData name="Schneider-White, Whitney Q." userId="dfa0b386-4122-486f-bfe5-4e446d9aa526" providerId="ADAL" clId="{BD052C7F-7E50-4C50-9EC6-BF8C0AE3A939}" dt="2024-05-09T18:41:46.918" v="110" actId="2696"/>
        <pc:sldMkLst>
          <pc:docMk/>
          <pc:sldMk cId="3011383741" sldId="3183"/>
        </pc:sldMkLst>
      </pc:sldChg>
      <pc:sldChg chg="add">
        <pc:chgData name="Schneider-White, Whitney Q." userId="dfa0b386-4122-486f-bfe5-4e446d9aa526" providerId="ADAL" clId="{BD052C7F-7E50-4C50-9EC6-BF8C0AE3A939}" dt="2024-05-09T18:39:12.227" v="32"/>
        <pc:sldMkLst>
          <pc:docMk/>
          <pc:sldMk cId="3614086168" sldId="3184"/>
        </pc:sldMkLst>
      </pc:sldChg>
      <pc:sldChg chg="add">
        <pc:chgData name="Schneider-White, Whitney Q." userId="dfa0b386-4122-486f-bfe5-4e446d9aa526" providerId="ADAL" clId="{BD052C7F-7E50-4C50-9EC6-BF8C0AE3A939}" dt="2024-05-09T18:39:12.227" v="32"/>
        <pc:sldMkLst>
          <pc:docMk/>
          <pc:sldMk cId="2451946276" sldId="3185"/>
        </pc:sldMkLst>
      </pc:sldChg>
      <pc:sldChg chg="add">
        <pc:chgData name="Schneider-White, Whitney Q." userId="dfa0b386-4122-486f-bfe5-4e446d9aa526" providerId="ADAL" clId="{BD052C7F-7E50-4C50-9EC6-BF8C0AE3A939}" dt="2024-05-09T18:42:00.869" v="111"/>
        <pc:sldMkLst>
          <pc:docMk/>
          <pc:sldMk cId="848008694" sldId="3186"/>
        </pc:sldMkLst>
      </pc:sldChg>
      <pc:sldChg chg="add del">
        <pc:chgData name="Schneider-White, Whitney Q." userId="dfa0b386-4122-486f-bfe5-4e446d9aa526" providerId="ADAL" clId="{BD052C7F-7E50-4C50-9EC6-BF8C0AE3A939}" dt="2024-05-09T18:41:46.918" v="110" actId="2696"/>
        <pc:sldMkLst>
          <pc:docMk/>
          <pc:sldMk cId="1307670489" sldId="3186"/>
        </pc:sldMkLst>
      </pc:sldChg>
      <pc:sldChg chg="add">
        <pc:chgData name="Schneider-White, Whitney Q." userId="dfa0b386-4122-486f-bfe5-4e446d9aa526" providerId="ADAL" clId="{BD052C7F-7E50-4C50-9EC6-BF8C0AE3A939}" dt="2024-05-09T18:42:32.031" v="113"/>
        <pc:sldMkLst>
          <pc:docMk/>
          <pc:sldMk cId="1557191935" sldId="3187"/>
        </pc:sldMkLst>
      </pc:sldChg>
      <pc:sldChg chg="modSp add mod chgLayout">
        <pc:chgData name="Schneider-White, Whitney Q." userId="dfa0b386-4122-486f-bfe5-4e446d9aa526" providerId="ADAL" clId="{BD052C7F-7E50-4C50-9EC6-BF8C0AE3A939}" dt="2024-05-09T18:44:19.916" v="175" actId="20577"/>
        <pc:sldMkLst>
          <pc:docMk/>
          <pc:sldMk cId="3993376215" sldId="3188"/>
        </pc:sldMkLst>
        <pc:spChg chg="mod ord">
          <ac:chgData name="Schneider-White, Whitney Q." userId="dfa0b386-4122-486f-bfe5-4e446d9aa526" providerId="ADAL" clId="{BD052C7F-7E50-4C50-9EC6-BF8C0AE3A939}" dt="2024-05-09T18:44:19.916" v="175" actId="20577"/>
          <ac:spMkLst>
            <pc:docMk/>
            <pc:sldMk cId="3993376215" sldId="3188"/>
            <ac:spMk id="2" creationId="{907236DE-0D79-D3FD-3092-36FA0A415273}"/>
          </ac:spMkLst>
        </pc:spChg>
        <pc:spChg chg="mod ord">
          <ac:chgData name="Schneider-White, Whitney Q." userId="dfa0b386-4122-486f-bfe5-4e446d9aa526" providerId="ADAL" clId="{BD052C7F-7E50-4C50-9EC6-BF8C0AE3A939}" dt="2024-05-09T18:44:01.212" v="168" actId="700"/>
          <ac:spMkLst>
            <pc:docMk/>
            <pc:sldMk cId="3993376215" sldId="3188"/>
            <ac:spMk id="3" creationId="{D15C2855-3850-B9AA-C2AD-46A59E8B675D}"/>
          </ac:spMkLst>
        </pc:spChg>
      </pc:sldChg>
      <pc:sldChg chg="add">
        <pc:chgData name="Schneider-White, Whitney Q." userId="dfa0b386-4122-486f-bfe5-4e446d9aa526" providerId="ADAL" clId="{BD052C7F-7E50-4C50-9EC6-BF8C0AE3A939}" dt="2024-05-09T18:42:32.031" v="113"/>
        <pc:sldMkLst>
          <pc:docMk/>
          <pc:sldMk cId="3749632118" sldId="3189"/>
        </pc:sldMkLst>
      </pc:sldChg>
      <pc:sldChg chg="modSp add mod">
        <pc:chgData name="Schneider-White, Whitney Q." userId="dfa0b386-4122-486f-bfe5-4e446d9aa526" providerId="ADAL" clId="{BD052C7F-7E50-4C50-9EC6-BF8C0AE3A939}" dt="2024-05-09T18:46:41.695" v="177" actId="20577"/>
        <pc:sldMkLst>
          <pc:docMk/>
          <pc:sldMk cId="932855937" sldId="3190"/>
        </pc:sldMkLst>
        <pc:spChg chg="mod">
          <ac:chgData name="Schneider-White, Whitney Q." userId="dfa0b386-4122-486f-bfe5-4e446d9aa526" providerId="ADAL" clId="{BD052C7F-7E50-4C50-9EC6-BF8C0AE3A939}" dt="2024-05-09T18:46:41.695" v="177" actId="20577"/>
          <ac:spMkLst>
            <pc:docMk/>
            <pc:sldMk cId="932855937" sldId="3190"/>
            <ac:spMk id="8" creationId="{0CD82A92-14EF-A4E8-C6CC-2BCFDC87A8A7}"/>
          </ac:spMkLst>
        </pc:spChg>
      </pc:sldChg>
      <pc:sldChg chg="modSp add">
        <pc:chgData name="Schneider-White, Whitney Q." userId="dfa0b386-4122-486f-bfe5-4e446d9aa526" providerId="ADAL" clId="{BD052C7F-7E50-4C50-9EC6-BF8C0AE3A939}" dt="2024-05-09T18:47:09.198" v="183" actId="16803"/>
        <pc:sldMkLst>
          <pc:docMk/>
          <pc:sldMk cId="3260339723" sldId="3191"/>
        </pc:sldMkLst>
        <pc:graphicFrameChg chg="mod">
          <ac:chgData name="Schneider-White, Whitney Q." userId="dfa0b386-4122-486f-bfe5-4e446d9aa526" providerId="ADAL" clId="{BD052C7F-7E50-4C50-9EC6-BF8C0AE3A939}" dt="2024-05-09T18:47:09.198" v="183" actId="16803"/>
          <ac:graphicFrameMkLst>
            <pc:docMk/>
            <pc:sldMk cId="3260339723" sldId="3191"/>
            <ac:graphicFrameMk id="5" creationId="{B4BA51AE-94F1-179E-B49D-094BE68778D1}"/>
          </ac:graphicFrameMkLst>
        </pc:graphicFrameChg>
      </pc:sldChg>
      <pc:sldChg chg="modSp add mod">
        <pc:chgData name="Schneider-White, Whitney Q." userId="dfa0b386-4122-486f-bfe5-4e446d9aa526" providerId="ADAL" clId="{BD052C7F-7E50-4C50-9EC6-BF8C0AE3A939}" dt="2024-05-09T18:43:22.025" v="143"/>
        <pc:sldMkLst>
          <pc:docMk/>
          <pc:sldMk cId="3743942550" sldId="3192"/>
        </pc:sldMkLst>
        <pc:spChg chg="mod">
          <ac:chgData name="Schneider-White, Whitney Q." userId="dfa0b386-4122-486f-bfe5-4e446d9aa526" providerId="ADAL" clId="{BD052C7F-7E50-4C50-9EC6-BF8C0AE3A939}" dt="2024-05-09T18:43:09.592" v="139" actId="20577"/>
          <ac:spMkLst>
            <pc:docMk/>
            <pc:sldMk cId="3743942550" sldId="3192"/>
            <ac:spMk id="3" creationId="{FFB18536-74DA-4354-A4FB-0CBE37420B63}"/>
          </ac:spMkLst>
        </pc:spChg>
        <pc:graphicFrameChg chg="mod">
          <ac:chgData name="Schneider-White, Whitney Q." userId="dfa0b386-4122-486f-bfe5-4e446d9aa526" providerId="ADAL" clId="{BD052C7F-7E50-4C50-9EC6-BF8C0AE3A939}" dt="2024-05-09T18:43:22.025" v="143"/>
          <ac:graphicFrameMkLst>
            <pc:docMk/>
            <pc:sldMk cId="3743942550" sldId="3192"/>
            <ac:graphicFrameMk id="4" creationId="{9987881C-23A6-3422-90AD-F778EEE1E392}"/>
          </ac:graphicFrameMkLst>
        </pc:graphicFrameChg>
      </pc:sldChg>
      <pc:sldChg chg="add">
        <pc:chgData name="Schneider-White, Whitney Q." userId="dfa0b386-4122-486f-bfe5-4e446d9aa526" providerId="ADAL" clId="{BD052C7F-7E50-4C50-9EC6-BF8C0AE3A939}" dt="2024-05-09T18:42:32.031" v="113"/>
        <pc:sldMkLst>
          <pc:docMk/>
          <pc:sldMk cId="3063510247" sldId="3193"/>
        </pc:sldMkLst>
      </pc:sldChg>
      <pc:sldChg chg="add">
        <pc:chgData name="Schneider-White, Whitney Q." userId="dfa0b386-4122-486f-bfe5-4e446d9aa526" providerId="ADAL" clId="{BD052C7F-7E50-4C50-9EC6-BF8C0AE3A939}" dt="2024-05-09T18:42:32.031" v="113"/>
        <pc:sldMkLst>
          <pc:docMk/>
          <pc:sldMk cId="2761983851" sldId="3194"/>
        </pc:sldMkLst>
      </pc:sldChg>
      <pc:sldChg chg="add">
        <pc:chgData name="Schneider-White, Whitney Q." userId="dfa0b386-4122-486f-bfe5-4e446d9aa526" providerId="ADAL" clId="{BD052C7F-7E50-4C50-9EC6-BF8C0AE3A939}" dt="2024-05-09T18:42:32.031" v="113"/>
        <pc:sldMkLst>
          <pc:docMk/>
          <pc:sldMk cId="1947403850" sldId="3195"/>
        </pc:sldMkLst>
      </pc:sldChg>
      <pc:sldChg chg="add">
        <pc:chgData name="Schneider-White, Whitney Q." userId="dfa0b386-4122-486f-bfe5-4e446d9aa526" providerId="ADAL" clId="{BD052C7F-7E50-4C50-9EC6-BF8C0AE3A939}" dt="2024-05-09T18:42:32.031" v="113"/>
        <pc:sldMkLst>
          <pc:docMk/>
          <pc:sldMk cId="1937152208" sldId="3196"/>
        </pc:sldMkLst>
      </pc:sldChg>
      <pc:sldMasterChg chg="delSldLayout">
        <pc:chgData name="Schneider-White, Whitney Q." userId="dfa0b386-4122-486f-bfe5-4e446d9aa526" providerId="ADAL" clId="{BD052C7F-7E50-4C50-9EC6-BF8C0AE3A939}" dt="2024-05-09T18:41:46.918" v="110" actId="2696"/>
        <pc:sldMasterMkLst>
          <pc:docMk/>
          <pc:sldMasterMk cId="177480605" sldId="2147483732"/>
        </pc:sldMasterMkLst>
        <pc:sldLayoutChg chg="del">
          <pc:chgData name="Schneider-White, Whitney Q." userId="dfa0b386-4122-486f-bfe5-4e446d9aa526" providerId="ADAL" clId="{BD052C7F-7E50-4C50-9EC6-BF8C0AE3A939}" dt="2024-05-09T18:41:46.918" v="110" actId="2696"/>
          <pc:sldLayoutMkLst>
            <pc:docMk/>
            <pc:sldMasterMk cId="177480605" sldId="2147483732"/>
            <pc:sldLayoutMk cId="2868982975" sldId="2147483758"/>
          </pc:sldLayoutMkLst>
        </pc:sldLayoutChg>
      </pc:sldMasterChg>
    </pc:docChg>
  </pc:docChgLst>
  <pc:docChgLst>
    <pc:chgData name="Schneider-White, Whitney Q." userId="dfa0b386-4122-486f-bfe5-4e446d9aa526" providerId="ADAL" clId="{820DEFD6-5808-465F-8F4A-09F4497C390A}"/>
    <pc:docChg chg="undo redo custSel addSld delSld modSld sldOrd modMainMaster">
      <pc:chgData name="Schneider-White, Whitney Q." userId="dfa0b386-4122-486f-bfe5-4e446d9aa526" providerId="ADAL" clId="{820DEFD6-5808-465F-8F4A-09F4497C390A}" dt="2023-12-13T14:01:14.797" v="8207" actId="15"/>
      <pc:docMkLst>
        <pc:docMk/>
      </pc:docMkLst>
      <pc:sldChg chg="addSp delSp modSp add mod modClrScheme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2418808760" sldId="257"/>
        </pc:sldMkLst>
        <pc:spChg chg="add del mod ord">
          <ac:chgData name="Schneider-White, Whitney Q." userId="dfa0b386-4122-486f-bfe5-4e446d9aa526" providerId="ADAL" clId="{820DEFD6-5808-465F-8F4A-09F4497C390A}" dt="2023-10-12T12:53:01.948" v="5042" actId="478"/>
          <ac:spMkLst>
            <pc:docMk/>
            <pc:sldMk cId="2418808760" sldId="257"/>
            <ac:spMk id="2" creationId="{36CDD084-2CA2-594C-16F8-C58B20EE7A56}"/>
          </ac:spMkLst>
        </pc:spChg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2418808760" sldId="257"/>
            <ac:spMk id="4" creationId="{1D0880FC-F8F1-4208-9BAE-1AD38594CCE9}"/>
          </ac:spMkLst>
        </pc:spChg>
      </pc:sldChg>
      <pc:sldChg chg="addSp modSp add del mod modClrScheme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966433836" sldId="269"/>
        </pc:sldMkLst>
        <pc:spChg chg="add 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966433836" sldId="269"/>
            <ac:spMk id="2" creationId="{B2642647-47F2-3408-94EF-3D0E030DC974}"/>
          </ac:spMkLst>
        </pc:spChg>
        <pc:spChg chg="add 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966433836" sldId="269"/>
            <ac:spMk id="4" creationId="{34BA993F-90EC-EB2D-D948-D7E0B335F117}"/>
          </ac:spMkLst>
        </pc:spChg>
        <pc:spChg chg="add 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966433836" sldId="269"/>
            <ac:spMk id="5" creationId="{0120FBB8-89D1-E17D-A1BB-3322002041BE}"/>
          </ac:spMkLst>
        </pc:spChg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966433836" sldId="269"/>
            <ac:spMk id="13" creationId="{095AE3C5-BAFA-4CC5-A64D-E8B5B8D35F82}"/>
          </ac:spMkLst>
        </pc:spChg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966433836" sldId="269"/>
            <ac:spMk id="15" creationId="{50C7532D-F0F8-4922-9467-1C2E79A7E1BF}"/>
          </ac:spMkLst>
        </pc:spChg>
        <pc:picChg chg="mod ord modCrop">
          <ac:chgData name="Schneider-White, Whitney Q." userId="dfa0b386-4122-486f-bfe5-4e446d9aa526" providerId="ADAL" clId="{820DEFD6-5808-465F-8F4A-09F4497C390A}" dt="2023-10-12T12:53:33.374" v="5048"/>
          <ac:picMkLst>
            <pc:docMk/>
            <pc:sldMk cId="966433836" sldId="269"/>
            <ac:picMk id="3" creationId="{6CF906CA-32D0-4BCE-8A18-A3EC8EA86856}"/>
          </ac:picMkLst>
        </pc:picChg>
      </pc:sldChg>
      <pc:sldChg chg="modSp add del">
        <pc:chgData name="Schneider-White, Whitney Q." userId="dfa0b386-4122-486f-bfe5-4e446d9aa526" providerId="ADAL" clId="{820DEFD6-5808-465F-8F4A-09F4497C390A}" dt="2023-10-12T12:53:33.374" v="5048"/>
        <pc:sldMkLst>
          <pc:docMk/>
          <pc:sldMk cId="790634741" sldId="271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790634741" sldId="271"/>
            <ac:spMk id="3" creationId="{252ECAF4-6735-4674-AF2C-311AD12D67C4}"/>
          </ac:spMkLst>
        </pc:spChg>
      </pc:sldChg>
      <pc:sldChg chg="modSp add del">
        <pc:chgData name="Schneider-White, Whitney Q." userId="dfa0b386-4122-486f-bfe5-4e446d9aa526" providerId="ADAL" clId="{820DEFD6-5808-465F-8F4A-09F4497C390A}" dt="2023-10-12T12:53:33.374" v="5048"/>
        <pc:sldMkLst>
          <pc:docMk/>
          <pc:sldMk cId="947030866" sldId="273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947030866" sldId="273"/>
            <ac:spMk id="3" creationId="{DA1B4B5E-C623-45EA-B5D5-B69CC0102D1F}"/>
          </ac:spMkLst>
        </pc:spChg>
      </pc:sldChg>
      <pc:sldChg chg="modSp add del">
        <pc:chgData name="Schneider-White, Whitney Q." userId="dfa0b386-4122-486f-bfe5-4e446d9aa526" providerId="ADAL" clId="{820DEFD6-5808-465F-8F4A-09F4497C390A}" dt="2023-10-12T12:53:33.374" v="5048"/>
        <pc:sldMkLst>
          <pc:docMk/>
          <pc:sldMk cId="2113958230" sldId="274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2113958230" sldId="274"/>
            <ac:spMk id="4" creationId="{A897B5ED-FBAE-4559-85D1-426FDE31C06E}"/>
          </ac:spMkLst>
        </pc:spChg>
        <pc:graphicFrameChg chg="mod">
          <ac:chgData name="Schneider-White, Whitney Q." userId="dfa0b386-4122-486f-bfe5-4e446d9aa526" providerId="ADAL" clId="{820DEFD6-5808-465F-8F4A-09F4497C390A}" dt="2023-10-11T17:38:48.522" v="1352"/>
          <ac:graphicFrameMkLst>
            <pc:docMk/>
            <pc:sldMk cId="2113958230" sldId="274"/>
            <ac:graphicFrameMk id="10" creationId="{E06EE9F1-9E24-4CCB-A18A-2C62D5AD3C46}"/>
          </ac:graphicFrameMkLst>
        </pc:graphicFrameChg>
      </pc:sldChg>
      <pc:sldChg chg="modSp add del">
        <pc:chgData name="Schneider-White, Whitney Q." userId="dfa0b386-4122-486f-bfe5-4e446d9aa526" providerId="ADAL" clId="{820DEFD6-5808-465F-8F4A-09F4497C390A}" dt="2023-10-12T12:53:33.374" v="5048"/>
        <pc:sldMkLst>
          <pc:docMk/>
          <pc:sldMk cId="3818918619" sldId="275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818918619" sldId="275"/>
            <ac:spMk id="3" creationId="{5A5B9215-25FF-4078-B79C-FA11DCB33F4E}"/>
          </ac:spMkLst>
        </pc:spChg>
      </pc:sldChg>
      <pc:sldChg chg="modSp add del">
        <pc:chgData name="Schneider-White, Whitney Q." userId="dfa0b386-4122-486f-bfe5-4e446d9aa526" providerId="ADAL" clId="{820DEFD6-5808-465F-8F4A-09F4497C390A}" dt="2023-10-12T12:53:33.374" v="5048"/>
        <pc:sldMkLst>
          <pc:docMk/>
          <pc:sldMk cId="3412509411" sldId="276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412509411" sldId="276"/>
            <ac:spMk id="3" creationId="{5A5B9215-25FF-4078-B79C-FA11DCB33F4E}"/>
          </ac:spMkLst>
        </pc:spChg>
      </pc:sldChg>
      <pc:sldChg chg="modSp add del mod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3027157262" sldId="277"/>
        </pc:sldMkLst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027157262" sldId="277"/>
            <ac:spMk id="3" creationId="{70EF769F-E468-4531-9223-E86F1EBA467E}"/>
          </ac:spMkLst>
        </pc:spChg>
        <pc:graphicFrameChg chg="mod ord modGraphic">
          <ac:chgData name="Schneider-White, Whitney Q." userId="dfa0b386-4122-486f-bfe5-4e446d9aa526" providerId="ADAL" clId="{820DEFD6-5808-465F-8F4A-09F4497C390A}" dt="2023-10-12T12:49:33.860" v="4992" actId="700"/>
          <ac:graphicFrameMkLst>
            <pc:docMk/>
            <pc:sldMk cId="3027157262" sldId="277"/>
            <ac:graphicFrameMk id="4" creationId="{A78F408B-5B3A-4CA0-A8E6-E2C2FBEFE3F6}"/>
          </ac:graphicFrameMkLst>
        </pc:graphicFrameChg>
      </pc:sldChg>
      <pc:sldChg chg="modSp add del mod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3434057677" sldId="278"/>
        </pc:sldMkLst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434057677" sldId="278"/>
            <ac:spMk id="3" creationId="{5C62B728-5FB8-49BD-9D68-CFFB264916CC}"/>
          </ac:spMkLst>
        </pc:spChg>
        <pc:graphicFrameChg chg="mod ord">
          <ac:chgData name="Schneider-White, Whitney Q." userId="dfa0b386-4122-486f-bfe5-4e446d9aa526" providerId="ADAL" clId="{820DEFD6-5808-465F-8F4A-09F4497C390A}" dt="2023-10-12T12:47:57.003" v="4967" actId="700"/>
          <ac:graphicFrameMkLst>
            <pc:docMk/>
            <pc:sldMk cId="3434057677" sldId="278"/>
            <ac:graphicFrameMk id="4" creationId="{0C8EADCC-9345-4187-8140-7A007CAB8257}"/>
          </ac:graphicFrameMkLst>
        </pc:graphicFrameChg>
      </pc:sldChg>
      <pc:sldChg chg="modSp add del mod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3936086834" sldId="280"/>
        </pc:sldMkLst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936086834" sldId="280"/>
            <ac:spMk id="3" creationId="{1D9408A9-9246-44B3-8553-29663AEB9F02}"/>
          </ac:spMkLst>
        </pc:spChg>
        <pc:graphicFrameChg chg="mod ord">
          <ac:chgData name="Schneider-White, Whitney Q." userId="dfa0b386-4122-486f-bfe5-4e446d9aa526" providerId="ADAL" clId="{820DEFD6-5808-465F-8F4A-09F4497C390A}" dt="2023-10-12T12:47:38.920" v="4966" actId="700"/>
          <ac:graphicFrameMkLst>
            <pc:docMk/>
            <pc:sldMk cId="3936086834" sldId="280"/>
            <ac:graphicFrameMk id="4" creationId="{95FC2EB6-EE7B-49A3-B1CF-B80D5C134DD2}"/>
          </ac:graphicFrameMkLst>
        </pc:graphicFrameChg>
      </pc:sldChg>
      <pc:sldChg chg="modSp add del mod modClrScheme chgLayout">
        <pc:chgData name="Schneider-White, Whitney Q." userId="dfa0b386-4122-486f-bfe5-4e446d9aa526" providerId="ADAL" clId="{820DEFD6-5808-465F-8F4A-09F4497C390A}" dt="2023-12-13T13:58:33.724" v="8038" actId="207"/>
        <pc:sldMkLst>
          <pc:docMk/>
          <pc:sldMk cId="537491821" sldId="282"/>
        </pc:sldMkLst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537491821" sldId="282"/>
            <ac:spMk id="3" creationId="{5A5B9215-25FF-4078-B79C-FA11DCB33F4E}"/>
          </ac:spMkLst>
        </pc:spChg>
        <pc:spChg chg="mod ord">
          <ac:chgData name="Schneider-White, Whitney Q." userId="dfa0b386-4122-486f-bfe5-4e446d9aa526" providerId="ADAL" clId="{820DEFD6-5808-465F-8F4A-09F4497C390A}" dt="2023-12-13T13:58:33.724" v="8038" actId="207"/>
          <ac:spMkLst>
            <pc:docMk/>
            <pc:sldMk cId="537491821" sldId="282"/>
            <ac:spMk id="9" creationId="{0E545369-38E1-4F2C-A349-653D8146542D}"/>
          </ac:spMkLst>
        </pc:spChg>
        <pc:graphicFrameChg chg="mod ord">
          <ac:chgData name="Schneider-White, Whitney Q." userId="dfa0b386-4122-486f-bfe5-4e446d9aa526" providerId="ADAL" clId="{820DEFD6-5808-465F-8F4A-09F4497C390A}" dt="2023-10-12T12:47:38.920" v="4966" actId="700"/>
          <ac:graphicFrameMkLst>
            <pc:docMk/>
            <pc:sldMk cId="537491821" sldId="282"/>
            <ac:graphicFrameMk id="8" creationId="{1820225C-130A-4647-B469-3458E31BC028}"/>
          </ac:graphicFrameMkLst>
        </pc:graphicFrameChg>
      </pc:sldChg>
      <pc:sldChg chg="delSp modSp add del mod chgLayout">
        <pc:chgData name="Schneider-White, Whitney Q." userId="dfa0b386-4122-486f-bfe5-4e446d9aa526" providerId="ADAL" clId="{820DEFD6-5808-465F-8F4A-09F4497C390A}" dt="2023-10-27T00:31:35.085" v="7693" actId="478"/>
        <pc:sldMkLst>
          <pc:docMk/>
          <pc:sldMk cId="79573298" sldId="283"/>
        </pc:sldMkLst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79573298" sldId="283"/>
            <ac:spMk id="3" creationId="{1D9408A9-9246-44B3-8553-29663AEB9F02}"/>
          </ac:spMkLst>
        </pc:spChg>
        <pc:spChg chg="del mod">
          <ac:chgData name="Schneider-White, Whitney Q." userId="dfa0b386-4122-486f-bfe5-4e446d9aa526" providerId="ADAL" clId="{820DEFD6-5808-465F-8F4A-09F4497C390A}" dt="2023-10-27T00:31:35.085" v="7693" actId="478"/>
          <ac:spMkLst>
            <pc:docMk/>
            <pc:sldMk cId="79573298" sldId="283"/>
            <ac:spMk id="5" creationId="{01765E77-0EB3-0684-8B68-A8A9B93A1ADF}"/>
          </ac:spMkLst>
        </pc:spChg>
        <pc:graphicFrameChg chg="mod ord">
          <ac:chgData name="Schneider-White, Whitney Q." userId="dfa0b386-4122-486f-bfe5-4e446d9aa526" providerId="ADAL" clId="{820DEFD6-5808-465F-8F4A-09F4497C390A}" dt="2023-10-12T12:47:38.920" v="4966" actId="700"/>
          <ac:graphicFrameMkLst>
            <pc:docMk/>
            <pc:sldMk cId="79573298" sldId="283"/>
            <ac:graphicFrameMk id="4" creationId="{8FD93AB5-F2A6-4283-810B-69AE70F3C7D4}"/>
          </ac:graphicFrameMkLst>
        </pc:graphicFrameChg>
      </pc:sldChg>
      <pc:sldChg chg="addSp delSp modSp add del mod">
        <pc:chgData name="Schneider-White, Whitney Q." userId="dfa0b386-4122-486f-bfe5-4e446d9aa526" providerId="ADAL" clId="{820DEFD6-5808-465F-8F4A-09F4497C390A}" dt="2023-10-12T12:53:33.374" v="5048"/>
        <pc:sldMkLst>
          <pc:docMk/>
          <pc:sldMk cId="3402838996" sldId="285"/>
        </pc:sldMkLst>
        <pc:spChg chg="del">
          <ac:chgData name="Schneider-White, Whitney Q." userId="dfa0b386-4122-486f-bfe5-4e446d9aa526" providerId="ADAL" clId="{820DEFD6-5808-465F-8F4A-09F4497C390A}" dt="2023-10-05T21:49:43.579" v="492" actId="478"/>
          <ac:spMkLst>
            <pc:docMk/>
            <pc:sldMk cId="3402838996" sldId="285"/>
            <ac:spMk id="2" creationId="{B81DBC44-0E63-4DBC-B30E-B81661EEAAE1}"/>
          </ac:spMkLst>
        </pc:spChg>
        <pc:spChg chg="add del mod">
          <ac:chgData name="Schneider-White, Whitney Q." userId="dfa0b386-4122-486f-bfe5-4e446d9aa526" providerId="ADAL" clId="{820DEFD6-5808-465F-8F4A-09F4497C390A}" dt="2023-10-05T21:49:45.354" v="493" actId="478"/>
          <ac:spMkLst>
            <pc:docMk/>
            <pc:sldMk cId="3402838996" sldId="285"/>
            <ac:spMk id="4" creationId="{F0E525DE-ED6E-1441-592F-6041789F1194}"/>
          </ac:spMkLst>
        </pc:spChg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402838996" sldId="285"/>
            <ac:spMk id="14" creationId="{4F3AD378-109F-4825-B442-A89EC3A9F68D}"/>
          </ac:spMkLst>
        </pc:spChg>
      </pc:sldChg>
      <pc:sldChg chg="modSp add del">
        <pc:chgData name="Schneider-White, Whitney Q." userId="dfa0b386-4122-486f-bfe5-4e446d9aa526" providerId="ADAL" clId="{820DEFD6-5808-465F-8F4A-09F4497C390A}" dt="2023-10-12T12:53:33.374" v="5048"/>
        <pc:sldMkLst>
          <pc:docMk/>
          <pc:sldMk cId="502297572" sldId="286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502297572" sldId="286"/>
            <ac:spMk id="4" creationId="{A897B5ED-FBAE-4559-85D1-426FDE31C06E}"/>
          </ac:spMkLst>
        </pc:spChg>
        <pc:graphicFrameChg chg="mod">
          <ac:chgData name="Schneider-White, Whitney Q." userId="dfa0b386-4122-486f-bfe5-4e446d9aa526" providerId="ADAL" clId="{820DEFD6-5808-465F-8F4A-09F4497C390A}" dt="2023-10-11T17:38:48.522" v="1352"/>
          <ac:graphicFrameMkLst>
            <pc:docMk/>
            <pc:sldMk cId="502297572" sldId="286"/>
            <ac:graphicFrameMk id="5" creationId="{F457DB02-41F4-4DF7-BBBF-5E106E9845A8}"/>
          </ac:graphicFrameMkLst>
        </pc:graphicFrameChg>
      </pc:sldChg>
      <pc:sldChg chg="modSp add del">
        <pc:chgData name="Schneider-White, Whitney Q." userId="dfa0b386-4122-486f-bfe5-4e446d9aa526" providerId="ADAL" clId="{820DEFD6-5808-465F-8F4A-09F4497C390A}" dt="2023-10-12T12:53:33.374" v="5048"/>
        <pc:sldMkLst>
          <pc:docMk/>
          <pc:sldMk cId="2420936981" sldId="302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2420936981" sldId="302"/>
            <ac:spMk id="3" creationId="{DA1B4B5E-C623-45EA-B5D5-B69CC0102D1F}"/>
          </ac:spMkLst>
        </pc:spChg>
      </pc:sldChg>
      <pc:sldChg chg="addSp modSp add del mod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4079222841" sldId="305"/>
        </pc:sldMkLst>
        <pc:spChg chg="add 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4079222841" sldId="305"/>
            <ac:spMk id="2" creationId="{590F7639-A500-0208-8AB6-3177829C0444}"/>
          </ac:spMkLst>
        </pc:spChg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4079222841" sldId="305"/>
            <ac:spMk id="14" creationId="{4F3AD378-109F-4825-B442-A89EC3A9F68D}"/>
          </ac:spMkLst>
        </pc:spChg>
      </pc:sldChg>
      <pc:sldChg chg="modSp add del mod modShow">
        <pc:chgData name="Schneider-White, Whitney Q." userId="dfa0b386-4122-486f-bfe5-4e446d9aa526" providerId="ADAL" clId="{820DEFD6-5808-465F-8F4A-09F4497C390A}" dt="2023-10-12T12:53:33.374" v="5048"/>
        <pc:sldMkLst>
          <pc:docMk/>
          <pc:sldMk cId="462006500" sldId="311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462006500" sldId="311"/>
            <ac:spMk id="3" creationId="{CA5A8062-0C2D-4D09-990F-6EC946BE01A8}"/>
          </ac:spMkLst>
        </pc:spChg>
        <pc:graphicFrameChg chg="mod">
          <ac:chgData name="Schneider-White, Whitney Q." userId="dfa0b386-4122-486f-bfe5-4e446d9aa526" providerId="ADAL" clId="{820DEFD6-5808-465F-8F4A-09F4497C390A}" dt="2023-10-11T14:40:11.170" v="682" actId="20577"/>
          <ac:graphicFrameMkLst>
            <pc:docMk/>
            <pc:sldMk cId="462006500" sldId="311"/>
            <ac:graphicFrameMk id="4" creationId="{55438FA7-77A2-4A5A-92EE-04819D6966AA}"/>
          </ac:graphicFrameMkLst>
        </pc:graphicFrameChg>
      </pc:sldChg>
      <pc:sldChg chg="modSp add del mod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2227455522" sldId="330"/>
        </pc:sldMkLst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2227455522" sldId="330"/>
            <ac:spMk id="3" creationId="{D02F3476-A73D-4DA5-88A2-F776DB05A72B}"/>
          </ac:spMkLst>
        </pc:spChg>
        <pc:graphicFrameChg chg="mod ord">
          <ac:chgData name="Schneider-White, Whitney Q." userId="dfa0b386-4122-486f-bfe5-4e446d9aa526" providerId="ADAL" clId="{820DEFD6-5808-465F-8F4A-09F4497C390A}" dt="2023-10-12T12:47:10.714" v="4962" actId="700"/>
          <ac:graphicFrameMkLst>
            <pc:docMk/>
            <pc:sldMk cId="2227455522" sldId="330"/>
            <ac:graphicFrameMk id="4" creationId="{CCD3ED32-AB47-4DD2-927A-5874B361D7FC}"/>
          </ac:graphicFrameMkLst>
        </pc:graphicFrameChg>
      </pc:sldChg>
      <pc:sldChg chg="modSp add del mod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3869836873" sldId="335"/>
        </pc:sldMkLst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869836873" sldId="335"/>
            <ac:spMk id="3" creationId="{56017620-2105-492B-9D9C-A9A1989ACD3E}"/>
          </ac:spMkLst>
        </pc:spChg>
        <pc:graphicFrameChg chg="mod ord">
          <ac:chgData name="Schneider-White, Whitney Q." userId="dfa0b386-4122-486f-bfe5-4e446d9aa526" providerId="ADAL" clId="{820DEFD6-5808-465F-8F4A-09F4497C390A}" dt="2023-10-12T12:47:38.920" v="4966" actId="700"/>
          <ac:graphicFrameMkLst>
            <pc:docMk/>
            <pc:sldMk cId="3869836873" sldId="335"/>
            <ac:graphicFrameMk id="4" creationId="{29949F7E-FE34-4514-9C66-91B86B8AB94E}"/>
          </ac:graphicFrameMkLst>
        </pc:graphicFrameChg>
      </pc:sldChg>
      <pc:sldChg chg="modSp add del mod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4195554827" sldId="341"/>
        </pc:sldMkLst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4195554827" sldId="341"/>
            <ac:spMk id="2" creationId="{4F51732A-6F70-4000-8452-0AB00D8CCC4A}"/>
          </ac:spMkLst>
        </pc:spChg>
        <pc:graphicFrameChg chg="mod ord">
          <ac:chgData name="Schneider-White, Whitney Q." userId="dfa0b386-4122-486f-bfe5-4e446d9aa526" providerId="ADAL" clId="{820DEFD6-5808-465F-8F4A-09F4497C390A}" dt="2023-10-12T12:47:57.003" v="4967" actId="700"/>
          <ac:graphicFrameMkLst>
            <pc:docMk/>
            <pc:sldMk cId="4195554827" sldId="341"/>
            <ac:graphicFrameMk id="6" creationId="{F62F4405-108F-49CF-8AC6-D42EE24C88B5}"/>
          </ac:graphicFrameMkLst>
        </pc:graphicFrameChg>
      </pc:sldChg>
      <pc:sldChg chg="add del setBg">
        <pc:chgData name="Schneider-White, Whitney Q." userId="dfa0b386-4122-486f-bfe5-4e446d9aa526" providerId="ADAL" clId="{820DEFD6-5808-465F-8F4A-09F4497C390A}" dt="2023-10-05T21:48:28.865" v="446"/>
        <pc:sldMkLst>
          <pc:docMk/>
          <pc:sldMk cId="3701271952" sldId="346"/>
        </pc:sldMkLst>
      </pc:sldChg>
      <pc:sldChg chg="del">
        <pc:chgData name="Schneider-White, Whitney Q." userId="dfa0b386-4122-486f-bfe5-4e446d9aa526" providerId="ADAL" clId="{820DEFD6-5808-465F-8F4A-09F4497C390A}" dt="2023-10-05T21:48:13.986" v="445" actId="47"/>
        <pc:sldMkLst>
          <pc:docMk/>
          <pc:sldMk cId="3094753945" sldId="347"/>
        </pc:sldMkLst>
      </pc:sldChg>
      <pc:sldChg chg="modSp add del">
        <pc:chgData name="Schneider-White, Whitney Q." userId="dfa0b386-4122-486f-bfe5-4e446d9aa526" providerId="ADAL" clId="{820DEFD6-5808-465F-8F4A-09F4497C390A}" dt="2023-10-12T12:53:33.374" v="5048"/>
        <pc:sldMkLst>
          <pc:docMk/>
          <pc:sldMk cId="1397038971" sldId="348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1397038971" sldId="348"/>
            <ac:spMk id="4" creationId="{E0CB6D90-6279-4742-8B40-613033D8D75A}"/>
          </ac:spMkLst>
        </pc:spChg>
        <pc:graphicFrameChg chg="mod">
          <ac:chgData name="Schneider-White, Whitney Q." userId="dfa0b386-4122-486f-bfe5-4e446d9aa526" providerId="ADAL" clId="{820DEFD6-5808-465F-8F4A-09F4497C390A}" dt="2023-10-11T14:43:23.911" v="727" actId="20577"/>
          <ac:graphicFrameMkLst>
            <pc:docMk/>
            <pc:sldMk cId="1397038971" sldId="348"/>
            <ac:graphicFrameMk id="6" creationId="{BA560EA7-BBB3-49F0-BEA4-50912C507C6B}"/>
          </ac:graphicFrameMkLst>
        </pc:graphicFrameChg>
      </pc:sldChg>
      <pc:sldChg chg="modSp add del mod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1316408655" sldId="350"/>
        </pc:sldMkLst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1316408655" sldId="350"/>
            <ac:spMk id="3" creationId="{7ACAA7F3-922D-449A-8396-C3A2B762A481}"/>
          </ac:spMkLst>
        </pc:spChg>
        <pc:graphicFrameChg chg="mod ord">
          <ac:chgData name="Schneider-White, Whitney Q." userId="dfa0b386-4122-486f-bfe5-4e446d9aa526" providerId="ADAL" clId="{820DEFD6-5808-465F-8F4A-09F4497C390A}" dt="2023-10-12T12:47:10.714" v="4962" actId="700"/>
          <ac:graphicFrameMkLst>
            <pc:docMk/>
            <pc:sldMk cId="1316408655" sldId="350"/>
            <ac:graphicFrameMk id="4" creationId="{6AB2FC15-2783-40DF-B080-191C2E6DA9F4}"/>
          </ac:graphicFrameMkLst>
        </pc:graphicFrameChg>
      </pc:sldChg>
      <pc:sldChg chg="addSp delSp modSp add del mod">
        <pc:chgData name="Schneider-White, Whitney Q." userId="dfa0b386-4122-486f-bfe5-4e446d9aa526" providerId="ADAL" clId="{820DEFD6-5808-465F-8F4A-09F4497C390A}" dt="2023-10-12T12:53:33.374" v="5048"/>
        <pc:sldMkLst>
          <pc:docMk/>
          <pc:sldMk cId="2794726093" sldId="351"/>
        </pc:sldMkLst>
        <pc:spChg chg="add del mod">
          <ac:chgData name="Schneider-White, Whitney Q." userId="dfa0b386-4122-486f-bfe5-4e446d9aa526" providerId="ADAL" clId="{820DEFD6-5808-465F-8F4A-09F4497C390A}" dt="2023-10-05T21:48:50.023" v="456" actId="478"/>
          <ac:spMkLst>
            <pc:docMk/>
            <pc:sldMk cId="2794726093" sldId="351"/>
            <ac:spMk id="3" creationId="{639DD204-E5C0-D9EB-A817-EB533C6FDA86}"/>
          </ac:spMkLst>
        </pc:spChg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2794726093" sldId="351"/>
            <ac:spMk id="4" creationId="{2E24276D-D8F7-4786-8FD1-E8364B3FD727}"/>
          </ac:spMkLst>
        </pc:spChg>
        <pc:spChg chg="del">
          <ac:chgData name="Schneider-White, Whitney Q." userId="dfa0b386-4122-486f-bfe5-4e446d9aa526" providerId="ADAL" clId="{820DEFD6-5808-465F-8F4A-09F4497C390A}" dt="2023-10-05T21:48:48.669" v="455" actId="478"/>
          <ac:spMkLst>
            <pc:docMk/>
            <pc:sldMk cId="2794726093" sldId="351"/>
            <ac:spMk id="5" creationId="{FE19FCA2-AAE6-4FAB-9FFF-73CD7A6EC33E}"/>
          </ac:spMkLst>
        </pc:spChg>
      </pc:sldChg>
      <pc:sldChg chg="modSp add del">
        <pc:chgData name="Schneider-White, Whitney Q." userId="dfa0b386-4122-486f-bfe5-4e446d9aa526" providerId="ADAL" clId="{820DEFD6-5808-465F-8F4A-09F4497C390A}" dt="2023-10-12T12:53:33.374" v="5048"/>
        <pc:sldMkLst>
          <pc:docMk/>
          <pc:sldMk cId="678841021" sldId="352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678841021" sldId="352"/>
            <ac:spMk id="2" creationId="{688DE824-8363-40E6-BE67-2DAFB1923327}"/>
          </ac:spMkLst>
        </pc:spChg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678841021" sldId="352"/>
            <ac:spMk id="14" creationId="{4F3AD378-109F-4825-B442-A89EC3A9F68D}"/>
          </ac:spMkLst>
        </pc:spChg>
      </pc:sldChg>
      <pc:sldChg chg="modSp add del mod">
        <pc:chgData name="Schneider-White, Whitney Q." userId="dfa0b386-4122-486f-bfe5-4e446d9aa526" providerId="ADAL" clId="{820DEFD6-5808-465F-8F4A-09F4497C390A}" dt="2023-10-12T12:53:33.374" v="5048"/>
        <pc:sldMkLst>
          <pc:docMk/>
          <pc:sldMk cId="4053910409" sldId="353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4053910409" sldId="353"/>
            <ac:spMk id="5" creationId="{DC6C9E01-4A59-4B00-8CEF-195272F63CDC}"/>
          </ac:spMkLst>
        </pc:spChg>
        <pc:spChg chg="mod">
          <ac:chgData name="Schneider-White, Whitney Q." userId="dfa0b386-4122-486f-bfe5-4e446d9aa526" providerId="ADAL" clId="{820DEFD6-5808-465F-8F4A-09F4497C390A}" dt="2023-10-11T14:41:02.858" v="688" actId="6549"/>
          <ac:spMkLst>
            <pc:docMk/>
            <pc:sldMk cId="4053910409" sldId="353"/>
            <ac:spMk id="6" creationId="{84AD2FFC-1C9F-408F-81E5-13597E49814E}"/>
          </ac:spMkLst>
        </pc:spChg>
      </pc:sldChg>
      <pc:sldChg chg="addSp delSp modSp add mod modClrScheme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2899259088" sldId="355"/>
        </pc:sldMkLst>
        <pc:spChg chg="add del mod ord">
          <ac:chgData name="Schneider-White, Whitney Q." userId="dfa0b386-4122-486f-bfe5-4e446d9aa526" providerId="ADAL" clId="{820DEFD6-5808-465F-8F4A-09F4497C390A}" dt="2023-10-12T12:53:16.092" v="5046" actId="478"/>
          <ac:spMkLst>
            <pc:docMk/>
            <pc:sldMk cId="2899259088" sldId="355"/>
            <ac:spMk id="2" creationId="{00698FAD-1495-470A-07FE-72D598EF2DD2}"/>
          </ac:spMkLst>
        </pc:spChg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2899259088" sldId="355"/>
            <ac:spMk id="4" creationId="{1D0880FC-F8F1-4208-9BAE-1AD38594CCE9}"/>
          </ac:spMkLst>
        </pc:spChg>
      </pc:sldChg>
      <pc:sldChg chg="addSp delSp modSp add del mod modClrScheme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387877600" sldId="356"/>
        </pc:sldMkLst>
        <pc:spChg chg="add 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87877600" sldId="356"/>
            <ac:spMk id="2" creationId="{73D1B22A-14A8-0CA1-8AF4-0F376843E1C1}"/>
          </ac:spMkLst>
        </pc:spChg>
        <pc:spChg chg="del mod ord">
          <ac:chgData name="Schneider-White, Whitney Q." userId="dfa0b386-4122-486f-bfe5-4e446d9aa526" providerId="ADAL" clId="{820DEFD6-5808-465F-8F4A-09F4497C390A}" dt="2023-10-12T12:52:13.563" v="5035" actId="478"/>
          <ac:spMkLst>
            <pc:docMk/>
            <pc:sldMk cId="387877600" sldId="356"/>
            <ac:spMk id="3" creationId="{04E059F8-42E6-4EB9-B4D6-124288A6D40A}"/>
          </ac:spMkLst>
        </pc:spChg>
        <pc:spChg chg="add del mod ord">
          <ac:chgData name="Schneider-White, Whitney Q." userId="dfa0b386-4122-486f-bfe5-4e446d9aa526" providerId="ADAL" clId="{820DEFD6-5808-465F-8F4A-09F4497C390A}" dt="2023-10-12T12:52:22.372" v="5038" actId="478"/>
          <ac:spMkLst>
            <pc:docMk/>
            <pc:sldMk cId="387877600" sldId="356"/>
            <ac:spMk id="4" creationId="{B36FE69C-E4B4-C883-AE0B-0DC5F4CE5081}"/>
          </ac:spMkLst>
        </pc:spChg>
        <pc:graphicFrameChg chg="mod ord">
          <ac:chgData name="Schneider-White, Whitney Q." userId="dfa0b386-4122-486f-bfe5-4e446d9aa526" providerId="ADAL" clId="{820DEFD6-5808-465F-8F4A-09F4497C390A}" dt="2023-10-12T12:53:33.374" v="5048"/>
          <ac:graphicFrameMkLst>
            <pc:docMk/>
            <pc:sldMk cId="387877600" sldId="356"/>
            <ac:graphicFrameMk id="8" creationId="{DF1AD9EC-02F6-4489-B178-2EFA476F8E8D}"/>
          </ac:graphicFrameMkLst>
        </pc:graphicFrameChg>
      </pc:sldChg>
      <pc:sldChg chg="addSp delSp modSp add mod modClrScheme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923705912" sldId="357"/>
        </pc:sldMkLst>
        <pc:spChg chg="add del mod ord">
          <ac:chgData name="Schneider-White, Whitney Q." userId="dfa0b386-4122-486f-bfe5-4e446d9aa526" providerId="ADAL" clId="{820DEFD6-5808-465F-8F4A-09F4497C390A}" dt="2023-10-12T12:53:12.262" v="5044" actId="478"/>
          <ac:spMkLst>
            <pc:docMk/>
            <pc:sldMk cId="923705912" sldId="357"/>
            <ac:spMk id="2" creationId="{A03B138C-5F0F-4A76-8308-9F17B4B52FA3}"/>
          </ac:spMkLst>
        </pc:spChg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923705912" sldId="357"/>
            <ac:spMk id="4" creationId="{1D0880FC-F8F1-4208-9BAE-1AD38594CCE9}"/>
          </ac:spMkLst>
        </pc:spChg>
      </pc:sldChg>
      <pc:sldChg chg="delSp modSp add del mod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3747057873" sldId="462"/>
        </pc:sldMkLst>
        <pc:spChg chg="del">
          <ac:chgData name="Schneider-White, Whitney Q." userId="dfa0b386-4122-486f-bfe5-4e446d9aa526" providerId="ADAL" clId="{820DEFD6-5808-465F-8F4A-09F4497C390A}" dt="2023-10-11T17:37:09.159" v="1336" actId="21"/>
          <ac:spMkLst>
            <pc:docMk/>
            <pc:sldMk cId="3747057873" sldId="462"/>
            <ac:spMk id="2" creationId="{F3BC0813-B264-4A4E-805F-CC98A874BD15}"/>
          </ac:spMkLst>
        </pc:spChg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747057873" sldId="462"/>
            <ac:spMk id="7" creationId="{ECF4FA29-FDFE-46DF-8637-F727F739C89D}"/>
          </ac:spMkLst>
        </pc:spChg>
        <pc:graphicFrameChg chg="mod ord">
          <ac:chgData name="Schneider-White, Whitney Q." userId="dfa0b386-4122-486f-bfe5-4e446d9aa526" providerId="ADAL" clId="{820DEFD6-5808-465F-8F4A-09F4497C390A}" dt="2023-10-12T12:49:33.860" v="4992" actId="700"/>
          <ac:graphicFrameMkLst>
            <pc:docMk/>
            <pc:sldMk cId="3747057873" sldId="462"/>
            <ac:graphicFrameMk id="8" creationId="{B237900C-AAE8-4362-BFAC-6E15AE6FCA38}"/>
          </ac:graphicFrameMkLst>
        </pc:graphicFrameChg>
      </pc:sldChg>
      <pc:sldChg chg="addSp delSp modSp add del mod modClrScheme chgLayout">
        <pc:chgData name="Schneider-White, Whitney Q." userId="dfa0b386-4122-486f-bfe5-4e446d9aa526" providerId="ADAL" clId="{820DEFD6-5808-465F-8F4A-09F4497C390A}" dt="2023-10-12T12:48:59.577" v="4984" actId="47"/>
        <pc:sldMkLst>
          <pc:docMk/>
          <pc:sldMk cId="2184104850" sldId="511"/>
        </pc:sldMkLst>
        <pc:spChg chg="add del mod ord">
          <ac:chgData name="Schneider-White, Whitney Q." userId="dfa0b386-4122-486f-bfe5-4e446d9aa526" providerId="ADAL" clId="{820DEFD6-5808-465F-8F4A-09F4497C390A}" dt="2023-10-12T12:48:07.728" v="4969" actId="700"/>
          <ac:spMkLst>
            <pc:docMk/>
            <pc:sldMk cId="2184104850" sldId="511"/>
            <ac:spMk id="2" creationId="{5C09D3D1-99B2-3A92-B8A7-549FA3646D22}"/>
          </ac:spMkLst>
        </pc:spChg>
        <pc:spChg chg="add del mod ord">
          <ac:chgData name="Schneider-White, Whitney Q." userId="dfa0b386-4122-486f-bfe5-4e446d9aa526" providerId="ADAL" clId="{820DEFD6-5808-465F-8F4A-09F4497C390A}" dt="2023-10-12T12:48:07.728" v="4969" actId="700"/>
          <ac:spMkLst>
            <pc:docMk/>
            <pc:sldMk cId="2184104850" sldId="511"/>
            <ac:spMk id="3" creationId="{33D8BE09-799A-DFD5-290D-B5313DE93E9F}"/>
          </ac:spMkLst>
        </pc:spChg>
        <pc:spChg chg="add del mod ord">
          <ac:chgData name="Schneider-White, Whitney Q." userId="dfa0b386-4122-486f-bfe5-4e446d9aa526" providerId="ADAL" clId="{820DEFD6-5808-465F-8F4A-09F4497C390A}" dt="2023-10-12T12:48:07.728" v="4969" actId="700"/>
          <ac:spMkLst>
            <pc:docMk/>
            <pc:sldMk cId="2184104850" sldId="511"/>
            <ac:spMk id="4" creationId="{EDC18E3C-C036-CB4F-638C-452E0EE9FD10}"/>
          </ac:spMkLst>
        </pc:spChg>
        <pc:spChg chg="mod ord">
          <ac:chgData name="Schneider-White, Whitney Q." userId="dfa0b386-4122-486f-bfe5-4e446d9aa526" providerId="ADAL" clId="{820DEFD6-5808-465F-8F4A-09F4497C390A}" dt="2023-10-12T12:48:30.867" v="4976" actId="700"/>
          <ac:spMkLst>
            <pc:docMk/>
            <pc:sldMk cId="2184104850" sldId="511"/>
            <ac:spMk id="5" creationId="{4D6EA866-65A1-44D0-B240-9D2A5D30699F}"/>
          </ac:spMkLst>
        </pc:spChg>
        <pc:spChg chg="add del mod ord">
          <ac:chgData name="Schneider-White, Whitney Q." userId="dfa0b386-4122-486f-bfe5-4e446d9aa526" providerId="ADAL" clId="{820DEFD6-5808-465F-8F4A-09F4497C390A}" dt="2023-10-12T12:48:23.285" v="4973" actId="700"/>
          <ac:spMkLst>
            <pc:docMk/>
            <pc:sldMk cId="2184104850" sldId="511"/>
            <ac:spMk id="6" creationId="{4448D112-74D5-383C-5B0E-49A9773CBA10}"/>
          </ac:spMkLst>
        </pc:spChg>
        <pc:spChg chg="add del mod ord">
          <ac:chgData name="Schneider-White, Whitney Q." userId="dfa0b386-4122-486f-bfe5-4e446d9aa526" providerId="ADAL" clId="{820DEFD6-5808-465F-8F4A-09F4497C390A}" dt="2023-10-12T12:48:23.285" v="4973" actId="700"/>
          <ac:spMkLst>
            <pc:docMk/>
            <pc:sldMk cId="2184104850" sldId="511"/>
            <ac:spMk id="7" creationId="{FD7B5494-830E-DF5B-1A77-E5B5B162C276}"/>
          </ac:spMkLst>
        </pc:spChg>
        <pc:spChg chg="add del mod ord">
          <ac:chgData name="Schneider-White, Whitney Q." userId="dfa0b386-4122-486f-bfe5-4e446d9aa526" providerId="ADAL" clId="{820DEFD6-5808-465F-8F4A-09F4497C390A}" dt="2023-10-12T12:48:23.285" v="4973" actId="700"/>
          <ac:spMkLst>
            <pc:docMk/>
            <pc:sldMk cId="2184104850" sldId="511"/>
            <ac:spMk id="8" creationId="{0B62793F-417D-CFF6-BE9D-BFD25E177875}"/>
          </ac:spMkLst>
        </pc:spChg>
        <pc:spChg chg="add del mod ord">
          <ac:chgData name="Schneider-White, Whitney Q." userId="dfa0b386-4122-486f-bfe5-4e446d9aa526" providerId="ADAL" clId="{820DEFD6-5808-465F-8F4A-09F4497C390A}" dt="2023-10-12T12:48:30.867" v="4976" actId="700"/>
          <ac:spMkLst>
            <pc:docMk/>
            <pc:sldMk cId="2184104850" sldId="511"/>
            <ac:spMk id="9" creationId="{6961891D-DC0F-3691-52E8-84890D2DF740}"/>
          </ac:spMkLst>
        </pc:spChg>
        <pc:spChg chg="mod ord">
          <ac:chgData name="Schneider-White, Whitney Q." userId="dfa0b386-4122-486f-bfe5-4e446d9aa526" providerId="ADAL" clId="{820DEFD6-5808-465F-8F4A-09F4497C390A}" dt="2023-10-12T12:48:30.867" v="4976" actId="700"/>
          <ac:spMkLst>
            <pc:docMk/>
            <pc:sldMk cId="2184104850" sldId="511"/>
            <ac:spMk id="10" creationId="{5F01D6C3-3B78-48E0-88D4-CFCB15D950A4}"/>
          </ac:spMkLst>
        </pc:spChg>
      </pc:sldChg>
      <pc:sldChg chg="modSp add del mod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1862001911" sldId="583"/>
        </pc:sldMkLst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1862001911" sldId="583"/>
            <ac:spMk id="5" creationId="{53F2E240-88F0-434F-A30D-507541251109}"/>
          </ac:spMkLst>
        </pc:spChg>
        <pc:graphicFrameChg chg="mod ord">
          <ac:chgData name="Schneider-White, Whitney Q." userId="dfa0b386-4122-486f-bfe5-4e446d9aa526" providerId="ADAL" clId="{820DEFD6-5808-465F-8F4A-09F4497C390A}" dt="2023-10-12T12:49:33.860" v="4992" actId="700"/>
          <ac:graphicFrameMkLst>
            <pc:docMk/>
            <pc:sldMk cId="1862001911" sldId="583"/>
            <ac:graphicFrameMk id="19" creationId="{73230F93-E486-4773-ADD1-258E7F796AA1}"/>
          </ac:graphicFrameMkLst>
        </pc:graphicFrameChg>
      </pc:sldChg>
      <pc:sldChg chg="modSp add del">
        <pc:chgData name="Schneider-White, Whitney Q." userId="dfa0b386-4122-486f-bfe5-4e446d9aa526" providerId="ADAL" clId="{820DEFD6-5808-465F-8F4A-09F4497C390A}" dt="2023-10-12T12:53:33.374" v="5048"/>
        <pc:sldMkLst>
          <pc:docMk/>
          <pc:sldMk cId="2481968568" sldId="586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2481968568" sldId="586"/>
            <ac:spMk id="7" creationId="{52AA9F35-9801-455E-9FCA-8F99703353BD}"/>
          </ac:spMkLst>
        </pc:spChg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2481968568" sldId="586"/>
            <ac:spMk id="8" creationId="{B6193590-C8BC-4FF6-A457-125D81E85F1B}"/>
          </ac:spMkLst>
        </pc:spChg>
      </pc:sldChg>
      <pc:sldChg chg="modSp add del mod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3561704079" sldId="587"/>
        </pc:sldMkLst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561704079" sldId="587"/>
            <ac:spMk id="3" creationId="{4341F0E4-EE78-4427-93E7-480161DADE34}"/>
          </ac:spMkLst>
        </pc:spChg>
        <pc:graphicFrameChg chg="mod ord">
          <ac:chgData name="Schneider-White, Whitney Q." userId="dfa0b386-4122-486f-bfe5-4e446d9aa526" providerId="ADAL" clId="{820DEFD6-5808-465F-8F4A-09F4497C390A}" dt="2023-10-12T12:49:33.860" v="4992" actId="700"/>
          <ac:graphicFrameMkLst>
            <pc:docMk/>
            <pc:sldMk cId="3561704079" sldId="587"/>
            <ac:graphicFrameMk id="4" creationId="{1751712F-4AC3-44ED-ACCB-DDFD2C4E38AA}"/>
          </ac:graphicFrameMkLst>
        </pc:graphicFrameChg>
      </pc:sldChg>
      <pc:sldChg chg="modSp add">
        <pc:chgData name="Schneider-White, Whitney Q." userId="dfa0b386-4122-486f-bfe5-4e446d9aa526" providerId="ADAL" clId="{820DEFD6-5808-465F-8F4A-09F4497C390A}" dt="2023-10-12T12:53:33.374" v="5048"/>
        <pc:sldMkLst>
          <pc:docMk/>
          <pc:sldMk cId="3229465021" sldId="2089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229465021" sldId="2089"/>
            <ac:spMk id="4" creationId="{E0E63307-CF36-4EDA-8516-095E91B5585A}"/>
          </ac:spMkLst>
        </pc:spChg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229465021" sldId="2089"/>
            <ac:spMk id="5" creationId="{D0CACAD2-19F8-4D00-92C4-6D6D0AA2D6CE}"/>
          </ac:spMkLst>
        </pc:spChg>
      </pc:sldChg>
      <pc:sldChg chg="modSp add del mod chgLayout">
        <pc:chgData name="Schneider-White, Whitney Q." userId="dfa0b386-4122-486f-bfe5-4e446d9aa526" providerId="ADAL" clId="{820DEFD6-5808-465F-8F4A-09F4497C390A}" dt="2023-10-12T12:57:44.820" v="5131" actId="47"/>
        <pc:sldMkLst>
          <pc:docMk/>
          <pc:sldMk cId="2013517717" sldId="2093"/>
        </pc:sldMkLst>
        <pc:spChg chg="mod ord">
          <ac:chgData name="Schneider-White, Whitney Q." userId="dfa0b386-4122-486f-bfe5-4e446d9aa526" providerId="ADAL" clId="{820DEFD6-5808-465F-8F4A-09F4497C390A}" dt="2023-10-12T12:55:51.085" v="5098" actId="700"/>
          <ac:spMkLst>
            <pc:docMk/>
            <pc:sldMk cId="2013517717" sldId="2093"/>
            <ac:spMk id="2" creationId="{8AC930BC-2A7A-422E-95F5-AFDBA72E9B51}"/>
          </ac:spMkLst>
        </pc:spChg>
        <pc:spChg chg="mod ord">
          <ac:chgData name="Schneider-White, Whitney Q." userId="dfa0b386-4122-486f-bfe5-4e446d9aa526" providerId="ADAL" clId="{820DEFD6-5808-465F-8F4A-09F4497C390A}" dt="2023-10-12T12:55:51.085" v="5098" actId="700"/>
          <ac:spMkLst>
            <pc:docMk/>
            <pc:sldMk cId="2013517717" sldId="2093"/>
            <ac:spMk id="3" creationId="{5A802055-C294-4598-AB5A-4DFC66F2E149}"/>
          </ac:spMkLst>
        </pc:spChg>
        <pc:spChg chg="mod ord">
          <ac:chgData name="Schneider-White, Whitney Q." userId="dfa0b386-4122-486f-bfe5-4e446d9aa526" providerId="ADAL" clId="{820DEFD6-5808-465F-8F4A-09F4497C390A}" dt="2023-10-12T12:55:51.085" v="5098" actId="700"/>
          <ac:spMkLst>
            <pc:docMk/>
            <pc:sldMk cId="2013517717" sldId="2093"/>
            <ac:spMk id="4" creationId="{1D792517-23E4-4E6C-9724-3F9E6F077435}"/>
          </ac:spMkLst>
        </pc:spChg>
        <pc:spChg chg="mod ord">
          <ac:chgData name="Schneider-White, Whitney Q." userId="dfa0b386-4122-486f-bfe5-4e446d9aa526" providerId="ADAL" clId="{820DEFD6-5808-465F-8F4A-09F4497C390A}" dt="2023-10-12T12:55:51.085" v="5098" actId="700"/>
          <ac:spMkLst>
            <pc:docMk/>
            <pc:sldMk cId="2013517717" sldId="2093"/>
            <ac:spMk id="5" creationId="{478CDEBE-CB8A-459E-A193-54E85D0ED142}"/>
          </ac:spMkLst>
        </pc:spChg>
        <pc:spChg chg="mod ord">
          <ac:chgData name="Schneider-White, Whitney Q." userId="dfa0b386-4122-486f-bfe5-4e446d9aa526" providerId="ADAL" clId="{820DEFD6-5808-465F-8F4A-09F4497C390A}" dt="2023-10-12T12:55:51.085" v="5098" actId="700"/>
          <ac:spMkLst>
            <pc:docMk/>
            <pc:sldMk cId="2013517717" sldId="2093"/>
            <ac:spMk id="6" creationId="{C70F7F6D-4B55-95B7-CAB0-CDA2E737155C}"/>
          </ac:spMkLst>
        </pc:spChg>
        <pc:graphicFrameChg chg="mod">
          <ac:chgData name="Schneider-White, Whitney Q." userId="dfa0b386-4122-486f-bfe5-4e446d9aa526" providerId="ADAL" clId="{820DEFD6-5808-465F-8F4A-09F4497C390A}" dt="2023-10-12T12:55:20.226" v="5089" actId="1076"/>
          <ac:graphicFrameMkLst>
            <pc:docMk/>
            <pc:sldMk cId="2013517717" sldId="2093"/>
            <ac:graphicFrameMk id="9" creationId="{33579D6D-FA2B-3CF6-33C1-DD9747FFD142}"/>
          </ac:graphicFrameMkLst>
        </pc:graphicFrameChg>
      </pc:sldChg>
      <pc:sldChg chg="modSp add">
        <pc:chgData name="Schneider-White, Whitney Q." userId="dfa0b386-4122-486f-bfe5-4e446d9aa526" providerId="ADAL" clId="{820DEFD6-5808-465F-8F4A-09F4497C390A}" dt="2023-10-12T12:53:33.374" v="5048"/>
        <pc:sldMkLst>
          <pc:docMk/>
          <pc:sldMk cId="1670712773" sldId="2094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1670712773" sldId="2094"/>
            <ac:spMk id="2" creationId="{8AC930BC-2A7A-422E-95F5-AFDBA72E9B51}"/>
          </ac:spMkLst>
        </pc:spChg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1670712773" sldId="2094"/>
            <ac:spMk id="3" creationId="{5A802055-C294-4598-AB5A-4DFC66F2E149}"/>
          </ac:spMkLst>
        </pc:spChg>
      </pc:sldChg>
      <pc:sldChg chg="modSp add">
        <pc:chgData name="Schneider-White, Whitney Q." userId="dfa0b386-4122-486f-bfe5-4e446d9aa526" providerId="ADAL" clId="{820DEFD6-5808-465F-8F4A-09F4497C390A}" dt="2023-10-12T12:53:33.374" v="5048"/>
        <pc:sldMkLst>
          <pc:docMk/>
          <pc:sldMk cId="216941320" sldId="2095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216941320" sldId="2095"/>
            <ac:spMk id="2" creationId="{8AC930BC-2A7A-422E-95F5-AFDBA72E9B51}"/>
          </ac:spMkLst>
        </pc:spChg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216941320" sldId="2095"/>
            <ac:spMk id="3" creationId="{5A802055-C294-4598-AB5A-4DFC66F2E149}"/>
          </ac:spMkLst>
        </pc:spChg>
      </pc:sldChg>
      <pc:sldChg chg="modSp add del ord">
        <pc:chgData name="Schneider-White, Whitney Q." userId="dfa0b386-4122-486f-bfe5-4e446d9aa526" providerId="ADAL" clId="{820DEFD6-5808-465F-8F4A-09F4497C390A}" dt="2023-10-12T12:58:54.684" v="5151" actId="47"/>
        <pc:sldMkLst>
          <pc:docMk/>
          <pc:sldMk cId="334644710" sldId="2098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34644710" sldId="2098"/>
            <ac:spMk id="2" creationId="{8AC930BC-2A7A-422E-95F5-AFDBA72E9B51}"/>
          </ac:spMkLst>
        </pc:spChg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34644710" sldId="2098"/>
            <ac:spMk id="3" creationId="{5A802055-C294-4598-AB5A-4DFC66F2E149}"/>
          </ac:spMkLst>
        </pc:spChg>
      </pc:sldChg>
      <pc:sldChg chg="modSp add">
        <pc:chgData name="Schneider-White, Whitney Q." userId="dfa0b386-4122-486f-bfe5-4e446d9aa526" providerId="ADAL" clId="{820DEFD6-5808-465F-8F4A-09F4497C390A}" dt="2023-10-12T12:53:33.374" v="5048"/>
        <pc:sldMkLst>
          <pc:docMk/>
          <pc:sldMk cId="3213465244" sldId="2099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213465244" sldId="2099"/>
            <ac:spMk id="2" creationId="{8AC930BC-2A7A-422E-95F5-AFDBA72E9B51}"/>
          </ac:spMkLst>
        </pc:spChg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213465244" sldId="2099"/>
            <ac:spMk id="3" creationId="{5A802055-C294-4598-AB5A-4DFC66F2E149}"/>
          </ac:spMkLst>
        </pc:spChg>
      </pc:sldChg>
      <pc:sldChg chg="modSp add">
        <pc:chgData name="Schneider-White, Whitney Q." userId="dfa0b386-4122-486f-bfe5-4e446d9aa526" providerId="ADAL" clId="{820DEFD6-5808-465F-8F4A-09F4497C390A}" dt="2023-10-12T12:53:33.374" v="5048"/>
        <pc:sldMkLst>
          <pc:docMk/>
          <pc:sldMk cId="2571361328" sldId="2109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2571361328" sldId="2109"/>
            <ac:spMk id="2" creationId="{8AC930BC-2A7A-422E-95F5-AFDBA72E9B51}"/>
          </ac:spMkLst>
        </pc:spChg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2571361328" sldId="2109"/>
            <ac:spMk id="3" creationId="{5A802055-C294-4598-AB5A-4DFC66F2E149}"/>
          </ac:spMkLst>
        </pc:spChg>
      </pc:sldChg>
      <pc:sldChg chg="modSp add">
        <pc:chgData name="Schneider-White, Whitney Q." userId="dfa0b386-4122-486f-bfe5-4e446d9aa526" providerId="ADAL" clId="{820DEFD6-5808-465F-8F4A-09F4497C390A}" dt="2023-10-12T12:53:33.374" v="5048"/>
        <pc:sldMkLst>
          <pc:docMk/>
          <pc:sldMk cId="3347353075" sldId="2114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347353075" sldId="2114"/>
            <ac:spMk id="2" creationId="{8AC930BC-2A7A-422E-95F5-AFDBA72E9B51}"/>
          </ac:spMkLst>
        </pc:spChg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347353075" sldId="2114"/>
            <ac:spMk id="3" creationId="{5A802055-C294-4598-AB5A-4DFC66F2E149}"/>
          </ac:spMkLst>
        </pc:spChg>
      </pc:sldChg>
      <pc:sldChg chg="modSp add">
        <pc:chgData name="Schneider-White, Whitney Q." userId="dfa0b386-4122-486f-bfe5-4e446d9aa526" providerId="ADAL" clId="{820DEFD6-5808-465F-8F4A-09F4497C390A}" dt="2023-10-12T12:53:33.374" v="5048"/>
        <pc:sldMkLst>
          <pc:docMk/>
          <pc:sldMk cId="3454015148" sldId="2115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454015148" sldId="2115"/>
            <ac:spMk id="2" creationId="{8AC930BC-2A7A-422E-95F5-AFDBA72E9B51}"/>
          </ac:spMkLst>
        </pc:spChg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454015148" sldId="2115"/>
            <ac:spMk id="3" creationId="{5A802055-C294-4598-AB5A-4DFC66F2E149}"/>
          </ac:spMkLst>
        </pc:spChg>
      </pc:sldChg>
      <pc:sldChg chg="modSp add">
        <pc:chgData name="Schneider-White, Whitney Q." userId="dfa0b386-4122-486f-bfe5-4e446d9aa526" providerId="ADAL" clId="{820DEFD6-5808-465F-8F4A-09F4497C390A}" dt="2023-10-12T12:53:33.374" v="5048"/>
        <pc:sldMkLst>
          <pc:docMk/>
          <pc:sldMk cId="2493926980" sldId="2140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2493926980" sldId="2140"/>
            <ac:spMk id="2" creationId="{8AC930BC-2A7A-422E-95F5-AFDBA72E9B51}"/>
          </ac:spMkLst>
        </pc:spChg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2493926980" sldId="2140"/>
            <ac:spMk id="3" creationId="{5A802055-C294-4598-AB5A-4DFC66F2E149}"/>
          </ac:spMkLst>
        </pc:spChg>
      </pc:sldChg>
      <pc:sldChg chg="modSp add">
        <pc:chgData name="Schneider-White, Whitney Q." userId="dfa0b386-4122-486f-bfe5-4e446d9aa526" providerId="ADAL" clId="{820DEFD6-5808-465F-8F4A-09F4497C390A}" dt="2023-10-12T12:53:33.374" v="5048"/>
        <pc:sldMkLst>
          <pc:docMk/>
          <pc:sldMk cId="3856678293" sldId="2141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856678293" sldId="2141"/>
            <ac:spMk id="2" creationId="{8AC930BC-2A7A-422E-95F5-AFDBA72E9B51}"/>
          </ac:spMkLst>
        </pc:spChg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856678293" sldId="2141"/>
            <ac:spMk id="3" creationId="{5A802055-C294-4598-AB5A-4DFC66F2E149}"/>
          </ac:spMkLst>
        </pc:spChg>
      </pc:sldChg>
      <pc:sldChg chg="modSp add">
        <pc:chgData name="Schneider-White, Whitney Q." userId="dfa0b386-4122-486f-bfe5-4e446d9aa526" providerId="ADAL" clId="{820DEFD6-5808-465F-8F4A-09F4497C390A}" dt="2023-10-12T12:53:33.374" v="5048"/>
        <pc:sldMkLst>
          <pc:docMk/>
          <pc:sldMk cId="2867255251" sldId="2150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2867255251" sldId="2150"/>
            <ac:spMk id="2" creationId="{8AC930BC-2A7A-422E-95F5-AFDBA72E9B51}"/>
          </ac:spMkLst>
        </pc:spChg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2867255251" sldId="2150"/>
            <ac:spMk id="3" creationId="{5A802055-C294-4598-AB5A-4DFC66F2E149}"/>
          </ac:spMkLst>
        </pc:spChg>
      </pc:sldChg>
      <pc:sldChg chg="modSp add">
        <pc:chgData name="Schneider-White, Whitney Q." userId="dfa0b386-4122-486f-bfe5-4e446d9aa526" providerId="ADAL" clId="{820DEFD6-5808-465F-8F4A-09F4497C390A}" dt="2023-10-12T12:53:33.374" v="5048"/>
        <pc:sldMkLst>
          <pc:docMk/>
          <pc:sldMk cId="3795841521" sldId="2151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795841521" sldId="2151"/>
            <ac:spMk id="2" creationId="{8AC930BC-2A7A-422E-95F5-AFDBA72E9B51}"/>
          </ac:spMkLst>
        </pc:spChg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795841521" sldId="2151"/>
            <ac:spMk id="6" creationId="{C70F7F6D-4B55-95B7-CAB0-CDA2E737155C}"/>
          </ac:spMkLst>
        </pc:spChg>
      </pc:sldChg>
      <pc:sldChg chg="addSp delSp modSp add del mod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4071230294" sldId="2172"/>
        </pc:sldMkLst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4071230294" sldId="2172"/>
            <ac:spMk id="2" creationId="{02B74FD2-6915-6199-3051-B0492B6DA1A9}"/>
          </ac:spMkLst>
        </pc:spChg>
        <pc:spChg chg="add del mod ord">
          <ac:chgData name="Schneider-White, Whitney Q." userId="dfa0b386-4122-486f-bfe5-4e446d9aa526" providerId="ADAL" clId="{820DEFD6-5808-465F-8F4A-09F4497C390A}" dt="2023-10-12T12:49:33.860" v="4992" actId="700"/>
          <ac:spMkLst>
            <pc:docMk/>
            <pc:sldMk cId="4071230294" sldId="2172"/>
            <ac:spMk id="3" creationId="{2A8070AD-8050-8C5A-D6DB-BBB7A12E8ABB}"/>
          </ac:spMkLst>
        </pc:spChg>
        <pc:graphicFrameChg chg="mod modGraphic">
          <ac:chgData name="Schneider-White, Whitney Q." userId="dfa0b386-4122-486f-bfe5-4e446d9aa526" providerId="ADAL" clId="{820DEFD6-5808-465F-8F4A-09F4497C390A}" dt="2023-10-11T20:17:16.005" v="3816" actId="20577"/>
          <ac:graphicFrameMkLst>
            <pc:docMk/>
            <pc:sldMk cId="4071230294" sldId="2172"/>
            <ac:graphicFrameMk id="5" creationId="{AD1B620A-375C-AE65-696D-26AD7098FF8E}"/>
          </ac:graphicFrameMkLst>
        </pc:graphicFrameChg>
      </pc:sldChg>
      <pc:sldChg chg="addSp delSp modSp add del mod modAnim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2390562697" sldId="2193"/>
        </pc:sldMkLst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2390562697" sldId="2193"/>
            <ac:spMk id="2" creationId="{02B74FD2-6915-6199-3051-B0492B6DA1A9}"/>
          </ac:spMkLst>
        </pc:spChg>
        <pc:spChg chg="add del mod ord">
          <ac:chgData name="Schneider-White, Whitney Q." userId="dfa0b386-4122-486f-bfe5-4e446d9aa526" providerId="ADAL" clId="{820DEFD6-5808-465F-8F4A-09F4497C390A}" dt="2023-10-12T12:49:33.860" v="4992" actId="700"/>
          <ac:spMkLst>
            <pc:docMk/>
            <pc:sldMk cId="2390562697" sldId="2193"/>
            <ac:spMk id="3" creationId="{25D41A02-E19A-1AFD-D85B-624C82735316}"/>
          </ac:spMkLst>
        </pc:spChg>
        <pc:spChg chg="mod">
          <ac:chgData name="Schneider-White, Whitney Q." userId="dfa0b386-4122-486f-bfe5-4e446d9aa526" providerId="ADAL" clId="{820DEFD6-5808-465F-8F4A-09F4497C390A}" dt="2023-10-05T21:50:56.850" v="533" actId="20577"/>
          <ac:spMkLst>
            <pc:docMk/>
            <pc:sldMk cId="2390562697" sldId="2193"/>
            <ac:spMk id="10" creationId="{07896BEB-5F8B-CAE8-FC88-3883FC9DF254}"/>
          </ac:spMkLst>
        </pc:spChg>
        <pc:spChg chg="mod">
          <ac:chgData name="Schneider-White, Whitney Q." userId="dfa0b386-4122-486f-bfe5-4e446d9aa526" providerId="ADAL" clId="{820DEFD6-5808-465F-8F4A-09F4497C390A}" dt="2023-10-05T21:50:54.820" v="529" actId="20577"/>
          <ac:spMkLst>
            <pc:docMk/>
            <pc:sldMk cId="2390562697" sldId="2193"/>
            <ac:spMk id="17" creationId="{EBD31DF0-1475-4262-FD08-BCDA0F17783E}"/>
          </ac:spMkLst>
        </pc:spChg>
        <pc:grpChg chg="add mod ord">
          <ac:chgData name="Schneider-White, Whitney Q." userId="dfa0b386-4122-486f-bfe5-4e446d9aa526" providerId="ADAL" clId="{820DEFD6-5808-465F-8F4A-09F4497C390A}" dt="2023-10-05T21:50:40.148" v="523" actId="14100"/>
          <ac:grpSpMkLst>
            <pc:docMk/>
            <pc:sldMk cId="2390562697" sldId="2193"/>
            <ac:grpSpMk id="7" creationId="{6A158FC7-3D24-A572-563C-C252F2A4AA4D}"/>
          </ac:grpSpMkLst>
        </pc:grpChg>
        <pc:grpChg chg="mod">
          <ac:chgData name="Schneider-White, Whitney Q." userId="dfa0b386-4122-486f-bfe5-4e446d9aa526" providerId="ADAL" clId="{820DEFD6-5808-465F-8F4A-09F4497C390A}" dt="2023-09-27T23:51:23.453" v="4" actId="1076"/>
          <ac:grpSpMkLst>
            <pc:docMk/>
            <pc:sldMk cId="2390562697" sldId="2193"/>
            <ac:grpSpMk id="13" creationId="{F85A79B0-4CAE-1C37-DBC4-82403B63C929}"/>
          </ac:grpSpMkLst>
        </pc:grpChg>
        <pc:grpChg chg="mod">
          <ac:chgData name="Schneider-White, Whitney Q." userId="dfa0b386-4122-486f-bfe5-4e446d9aa526" providerId="ADAL" clId="{820DEFD6-5808-465F-8F4A-09F4497C390A}" dt="2023-09-27T23:51:23.453" v="4" actId="1076"/>
          <ac:grpSpMkLst>
            <pc:docMk/>
            <pc:sldMk cId="2390562697" sldId="2193"/>
            <ac:grpSpMk id="14" creationId="{7DB42055-D385-9796-632A-FABF268BBFB5}"/>
          </ac:grpSpMkLst>
        </pc:grpChg>
        <pc:grpChg chg="mod">
          <ac:chgData name="Schneider-White, Whitney Q." userId="dfa0b386-4122-486f-bfe5-4e446d9aa526" providerId="ADAL" clId="{820DEFD6-5808-465F-8F4A-09F4497C390A}" dt="2023-09-27T23:51:23.453" v="4" actId="1076"/>
          <ac:grpSpMkLst>
            <pc:docMk/>
            <pc:sldMk cId="2390562697" sldId="2193"/>
            <ac:grpSpMk id="19" creationId="{DDC7BC8A-9C7F-BE6D-3E93-45D4292D93ED}"/>
          </ac:grpSpMkLst>
        </pc:grpChg>
        <pc:grpChg chg="del">
          <ac:chgData name="Schneider-White, Whitney Q." userId="dfa0b386-4122-486f-bfe5-4e446d9aa526" providerId="ADAL" clId="{820DEFD6-5808-465F-8F4A-09F4497C390A}" dt="2023-09-27T23:51:21.304" v="3" actId="478"/>
          <ac:grpSpMkLst>
            <pc:docMk/>
            <pc:sldMk cId="2390562697" sldId="2193"/>
            <ac:grpSpMk id="22" creationId="{F4DDAD36-D979-DE75-F40E-2A97DAE4DA8A}"/>
          </ac:grpSpMkLst>
        </pc:grpChg>
        <pc:picChg chg="del">
          <ac:chgData name="Schneider-White, Whitney Q." userId="dfa0b386-4122-486f-bfe5-4e446d9aa526" providerId="ADAL" clId="{820DEFD6-5808-465F-8F4A-09F4497C390A}" dt="2023-10-03T22:50:55.190" v="414" actId="478"/>
          <ac:picMkLst>
            <pc:docMk/>
            <pc:sldMk cId="2390562697" sldId="2193"/>
            <ac:picMk id="4" creationId="{F5DF7A59-DA57-4F0C-4E53-E0A41E64F29C}"/>
          </ac:picMkLst>
        </pc:picChg>
        <pc:picChg chg="add mod modCrop">
          <ac:chgData name="Schneider-White, Whitney Q." userId="dfa0b386-4122-486f-bfe5-4e446d9aa526" providerId="ADAL" clId="{820DEFD6-5808-465F-8F4A-09F4497C390A}" dt="2023-10-03T22:51:44.724" v="440" actId="164"/>
          <ac:picMkLst>
            <pc:docMk/>
            <pc:sldMk cId="2390562697" sldId="2193"/>
            <ac:picMk id="5" creationId="{43D8E563-218E-1C3B-ECB8-84A54EBC2051}"/>
          </ac:picMkLst>
        </pc:picChg>
        <pc:picChg chg="add mod modCrop">
          <ac:chgData name="Schneider-White, Whitney Q." userId="dfa0b386-4122-486f-bfe5-4e446d9aa526" providerId="ADAL" clId="{820DEFD6-5808-465F-8F4A-09F4497C390A}" dt="2023-10-03T22:51:44.724" v="440" actId="164"/>
          <ac:picMkLst>
            <pc:docMk/>
            <pc:sldMk cId="2390562697" sldId="2193"/>
            <ac:picMk id="6" creationId="{8BD8C185-7C67-5F7A-BAE8-1225B4F650EB}"/>
          </ac:picMkLst>
        </pc:picChg>
        <pc:picChg chg="mod">
          <ac:chgData name="Schneider-White, Whitney Q." userId="dfa0b386-4122-486f-bfe5-4e446d9aa526" providerId="ADAL" clId="{820DEFD6-5808-465F-8F4A-09F4497C390A}" dt="2023-09-27T23:51:23.453" v="4" actId="1076"/>
          <ac:picMkLst>
            <pc:docMk/>
            <pc:sldMk cId="2390562697" sldId="2193"/>
            <ac:picMk id="15" creationId="{99BED52E-B978-B09B-0008-252683F9A3D9}"/>
          </ac:picMkLst>
        </pc:picChg>
        <pc:picChg chg="mod">
          <ac:chgData name="Schneider-White, Whitney Q." userId="dfa0b386-4122-486f-bfe5-4e446d9aa526" providerId="ADAL" clId="{820DEFD6-5808-465F-8F4A-09F4497C390A}" dt="2023-09-27T23:51:23.453" v="4" actId="1076"/>
          <ac:picMkLst>
            <pc:docMk/>
            <pc:sldMk cId="2390562697" sldId="2193"/>
            <ac:picMk id="16" creationId="{2E9F4395-0837-4A03-E104-82E1F9C93A6B}"/>
          </ac:picMkLst>
        </pc:picChg>
        <pc:picChg chg="mod">
          <ac:chgData name="Schneider-White, Whitney Q." userId="dfa0b386-4122-486f-bfe5-4e446d9aa526" providerId="ADAL" clId="{820DEFD6-5808-465F-8F4A-09F4497C390A}" dt="2023-09-27T23:51:23.453" v="4" actId="1076"/>
          <ac:picMkLst>
            <pc:docMk/>
            <pc:sldMk cId="2390562697" sldId="2193"/>
            <ac:picMk id="18" creationId="{6604BD13-DEB2-4DD4-E156-282E2FF3FAFD}"/>
          </ac:picMkLst>
        </pc:picChg>
        <pc:picChg chg="mod">
          <ac:chgData name="Schneider-White, Whitney Q." userId="dfa0b386-4122-486f-bfe5-4e446d9aa526" providerId="ADAL" clId="{820DEFD6-5808-465F-8F4A-09F4497C390A}" dt="2023-10-03T22:51:44.724" v="440" actId="164"/>
          <ac:picMkLst>
            <pc:docMk/>
            <pc:sldMk cId="2390562697" sldId="2193"/>
            <ac:picMk id="20" creationId="{D35F6482-0777-1E37-9E91-9B851CE7F2E9}"/>
          </ac:picMkLst>
        </pc:picChg>
      </pc:sldChg>
      <pc:sldChg chg="add del">
        <pc:chgData name="Schneider-White, Whitney Q." userId="dfa0b386-4122-486f-bfe5-4e446d9aa526" providerId="ADAL" clId="{820DEFD6-5808-465F-8F4A-09F4497C390A}" dt="2023-09-28T00:00:53.240" v="221" actId="47"/>
        <pc:sldMkLst>
          <pc:docMk/>
          <pc:sldMk cId="1266574105" sldId="2194"/>
        </pc:sldMkLst>
      </pc:sldChg>
      <pc:sldChg chg="addSp delSp modSp add del mod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1278193787" sldId="2195"/>
        </pc:sldMkLst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1278193787" sldId="2195"/>
            <ac:spMk id="2" creationId="{02B74FD2-6915-6199-3051-B0492B6DA1A9}"/>
          </ac:spMkLst>
        </pc:spChg>
        <pc:spChg chg="add del mod ord">
          <ac:chgData name="Schneider-White, Whitney Q." userId="dfa0b386-4122-486f-bfe5-4e446d9aa526" providerId="ADAL" clId="{820DEFD6-5808-465F-8F4A-09F4497C390A}" dt="2023-10-12T12:49:33.860" v="4992" actId="700"/>
          <ac:spMkLst>
            <pc:docMk/>
            <pc:sldMk cId="1278193787" sldId="2195"/>
            <ac:spMk id="4" creationId="{00994F9D-1BFC-C9F4-5F40-C33B9B6E96D7}"/>
          </ac:spMkLst>
        </pc:spChg>
        <pc:spChg chg="add del mod ord">
          <ac:chgData name="Schneider-White, Whitney Q." userId="dfa0b386-4122-486f-bfe5-4e446d9aa526" providerId="ADAL" clId="{820DEFD6-5808-465F-8F4A-09F4497C390A}" dt="2023-10-11T19:55:18.061" v="3275" actId="478"/>
          <ac:spMkLst>
            <pc:docMk/>
            <pc:sldMk cId="1278193787" sldId="2195"/>
            <ac:spMk id="4" creationId="{3FAFB4CE-64F5-8267-E83E-039675AB8F66}"/>
          </ac:spMkLst>
        </pc:spChg>
        <pc:graphicFrameChg chg="mod modGraphic">
          <ac:chgData name="Schneider-White, Whitney Q." userId="dfa0b386-4122-486f-bfe5-4e446d9aa526" providerId="ADAL" clId="{820DEFD6-5808-465F-8F4A-09F4497C390A}" dt="2023-10-11T19:56:05.078" v="3280" actId="12100"/>
          <ac:graphicFrameMkLst>
            <pc:docMk/>
            <pc:sldMk cId="1278193787" sldId="2195"/>
            <ac:graphicFrameMk id="3" creationId="{E54F76AF-18B6-7E72-F4DD-75D5D1EBAABC}"/>
          </ac:graphicFrameMkLst>
        </pc:graphicFrameChg>
      </pc:sldChg>
      <pc:sldChg chg="modSp add del mod">
        <pc:chgData name="Schneider-White, Whitney Q." userId="dfa0b386-4122-486f-bfe5-4e446d9aa526" providerId="ADAL" clId="{820DEFD6-5808-465F-8F4A-09F4497C390A}" dt="2023-09-28T00:01:26.720" v="231" actId="47"/>
        <pc:sldMkLst>
          <pc:docMk/>
          <pc:sldMk cId="1880368676" sldId="2212"/>
        </pc:sldMkLst>
        <pc:graphicFrameChg chg="mod modGraphic">
          <ac:chgData name="Schneider-White, Whitney Q." userId="dfa0b386-4122-486f-bfe5-4e446d9aa526" providerId="ADAL" clId="{820DEFD6-5808-465F-8F4A-09F4497C390A}" dt="2023-09-27T23:54:50.220" v="91"/>
          <ac:graphicFrameMkLst>
            <pc:docMk/>
            <pc:sldMk cId="1880368676" sldId="2212"/>
            <ac:graphicFrameMk id="5" creationId="{D802BC97-FAF9-72B4-78B1-C57CEAB9E66B}"/>
          </ac:graphicFrameMkLst>
        </pc:graphicFrameChg>
      </pc:sldChg>
      <pc:sldChg chg="modSp add del mod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169061153" sldId="3100"/>
        </pc:sldMkLst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169061153" sldId="3100"/>
            <ac:spMk id="3" creationId="{585BE9D6-802C-45B5-9778-23E4E04BD99D}"/>
          </ac:spMkLst>
        </pc:spChg>
        <pc:spChg chg="mod">
          <ac:chgData name="Schneider-White, Whitney Q." userId="dfa0b386-4122-486f-bfe5-4e446d9aa526" providerId="ADAL" clId="{820DEFD6-5808-465F-8F4A-09F4497C390A}" dt="2023-10-11T17:55:08.832" v="2284" actId="1036"/>
          <ac:spMkLst>
            <pc:docMk/>
            <pc:sldMk cId="169061153" sldId="3100"/>
            <ac:spMk id="7" creationId="{B34AFB16-4998-4519-B27A-E51F74A5E452}"/>
          </ac:spMkLst>
        </pc:spChg>
        <pc:graphicFrameChg chg="mod">
          <ac:chgData name="Schneider-White, Whitney Q." userId="dfa0b386-4122-486f-bfe5-4e446d9aa526" providerId="ADAL" clId="{820DEFD6-5808-465F-8F4A-09F4497C390A}" dt="2023-10-11T17:55:18.176" v="2287" actId="14100"/>
          <ac:graphicFrameMkLst>
            <pc:docMk/>
            <pc:sldMk cId="169061153" sldId="3100"/>
            <ac:graphicFrameMk id="5" creationId="{162BF9B7-92BA-4EDB-904C-B7CC65B502D9}"/>
          </ac:graphicFrameMkLst>
        </pc:graphicFrameChg>
        <pc:graphicFrameChg chg="mod ord">
          <ac:chgData name="Schneider-White, Whitney Q." userId="dfa0b386-4122-486f-bfe5-4e446d9aa526" providerId="ADAL" clId="{820DEFD6-5808-465F-8F4A-09F4497C390A}" dt="2023-10-12T12:49:33.860" v="4992" actId="700"/>
          <ac:graphicFrameMkLst>
            <pc:docMk/>
            <pc:sldMk cId="169061153" sldId="3100"/>
            <ac:graphicFrameMk id="6" creationId="{CAA73247-EC27-42C2-9054-22881E7131B4}"/>
          </ac:graphicFrameMkLst>
        </pc:graphicFrameChg>
        <pc:graphicFrameChg chg="mod">
          <ac:chgData name="Schneider-White, Whitney Q." userId="dfa0b386-4122-486f-bfe5-4e446d9aa526" providerId="ADAL" clId="{820DEFD6-5808-465F-8F4A-09F4497C390A}" dt="2023-10-11T17:55:18.176" v="2287" actId="14100"/>
          <ac:graphicFrameMkLst>
            <pc:docMk/>
            <pc:sldMk cId="169061153" sldId="3100"/>
            <ac:graphicFrameMk id="8" creationId="{6D36823B-6479-4573-A8A9-A2016A8D559B}"/>
          </ac:graphicFrameMkLst>
        </pc:graphicFrameChg>
      </pc:sldChg>
      <pc:sldChg chg="modSp add del mod ord modShow">
        <pc:chgData name="Schneider-White, Whitney Q." userId="dfa0b386-4122-486f-bfe5-4e446d9aa526" providerId="ADAL" clId="{820DEFD6-5808-465F-8F4A-09F4497C390A}" dt="2023-10-12T12:53:33.374" v="5048"/>
        <pc:sldMkLst>
          <pc:docMk/>
          <pc:sldMk cId="2905498272" sldId="3101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2905498272" sldId="3101"/>
            <ac:spMk id="2" creationId="{82AF0E98-F2A8-4321-B99A-DB04E6ED8A70}"/>
          </ac:spMkLst>
        </pc:spChg>
        <pc:graphicFrameChg chg="mod">
          <ac:chgData name="Schneider-White, Whitney Q." userId="dfa0b386-4122-486f-bfe5-4e446d9aa526" providerId="ADAL" clId="{820DEFD6-5808-465F-8F4A-09F4497C390A}" dt="2023-10-11T14:38:43.541" v="654"/>
          <ac:graphicFrameMkLst>
            <pc:docMk/>
            <pc:sldMk cId="2905498272" sldId="3101"/>
            <ac:graphicFrameMk id="5" creationId="{508ED831-5C7E-419A-A315-86D62BA43CB5}"/>
          </ac:graphicFrameMkLst>
        </pc:graphicFrameChg>
      </pc:sldChg>
      <pc:sldChg chg="addSp delSp modSp add del mod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162037276" sldId="3102"/>
        </pc:sldMkLst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162037276" sldId="3102"/>
            <ac:spMk id="3" creationId="{2B0F3447-76C8-48B6-A77C-C561200D1002}"/>
          </ac:spMkLst>
        </pc:spChg>
        <pc:spChg chg="add del mod ord">
          <ac:chgData name="Schneider-White, Whitney Q." userId="dfa0b386-4122-486f-bfe5-4e446d9aa526" providerId="ADAL" clId="{820DEFD6-5808-465F-8F4A-09F4497C390A}" dt="2023-10-12T12:49:33.860" v="4992" actId="700"/>
          <ac:spMkLst>
            <pc:docMk/>
            <pc:sldMk cId="162037276" sldId="3102"/>
            <ac:spMk id="4" creationId="{98672EFD-EE98-FA82-129F-59E7BF13BA4B}"/>
          </ac:spMkLst>
        </pc:spChg>
      </pc:sldChg>
      <pc:sldChg chg="modSp add del mod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471761173" sldId="3103"/>
        </pc:sldMkLst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471761173" sldId="3103"/>
            <ac:spMk id="3" creationId="{BA07FE73-B4F6-470D-883B-E490A279FFB0}"/>
          </ac:spMkLst>
        </pc:spChg>
        <pc:graphicFrameChg chg="mod ord">
          <ac:chgData name="Schneider-White, Whitney Q." userId="dfa0b386-4122-486f-bfe5-4e446d9aa526" providerId="ADAL" clId="{820DEFD6-5808-465F-8F4A-09F4497C390A}" dt="2023-10-12T12:49:33.860" v="4992" actId="700"/>
          <ac:graphicFrameMkLst>
            <pc:docMk/>
            <pc:sldMk cId="471761173" sldId="3103"/>
            <ac:graphicFrameMk id="4" creationId="{3E7D135C-2F7D-4133-A033-047410CD703A}"/>
          </ac:graphicFrameMkLst>
        </pc:graphicFrameChg>
      </pc:sldChg>
      <pc:sldChg chg="modSp add del mod ord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2353712118" sldId="3104"/>
        </pc:sldMkLst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2353712118" sldId="3104"/>
            <ac:spMk id="3" creationId="{AE9F0530-DB84-476F-88B6-0DD119CFD9BA}"/>
          </ac:spMkLst>
        </pc:spChg>
        <pc:graphicFrameChg chg="mod ord">
          <ac:chgData name="Schneider-White, Whitney Q." userId="dfa0b386-4122-486f-bfe5-4e446d9aa526" providerId="ADAL" clId="{820DEFD6-5808-465F-8F4A-09F4497C390A}" dt="2023-10-12T12:49:33.860" v="4992" actId="700"/>
          <ac:graphicFrameMkLst>
            <pc:docMk/>
            <pc:sldMk cId="2353712118" sldId="3104"/>
            <ac:graphicFrameMk id="5" creationId="{1EFE6E10-6440-46DD-91F7-61ADD8B06BBF}"/>
          </ac:graphicFrameMkLst>
        </pc:graphicFrameChg>
      </pc:sldChg>
      <pc:sldChg chg="modSp add del mod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3011726983" sldId="3105"/>
        </pc:sldMkLst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011726983" sldId="3105"/>
            <ac:spMk id="3" creationId="{628F81F3-6778-48CD-AF62-43263B867C64}"/>
          </ac:spMkLst>
        </pc:spChg>
        <pc:graphicFrameChg chg="mod ord">
          <ac:chgData name="Schneider-White, Whitney Q." userId="dfa0b386-4122-486f-bfe5-4e446d9aa526" providerId="ADAL" clId="{820DEFD6-5808-465F-8F4A-09F4497C390A}" dt="2023-10-12T12:47:57.003" v="4967" actId="700"/>
          <ac:graphicFrameMkLst>
            <pc:docMk/>
            <pc:sldMk cId="3011726983" sldId="3105"/>
            <ac:graphicFrameMk id="4" creationId="{9D5BCBB7-C97E-4F3D-A207-D842D061BD0F}"/>
          </ac:graphicFrameMkLst>
        </pc:graphicFrameChg>
      </pc:sldChg>
      <pc:sldChg chg="addSp delSp modSp add del mod chgLayout">
        <pc:chgData name="Schneider-White, Whitney Q." userId="dfa0b386-4122-486f-bfe5-4e446d9aa526" providerId="ADAL" clId="{820DEFD6-5808-465F-8F4A-09F4497C390A}" dt="2023-10-18T11:57:46.470" v="7691" actId="732"/>
        <pc:sldMkLst>
          <pc:docMk/>
          <pc:sldMk cId="2287317105" sldId="3106"/>
        </pc:sldMkLst>
        <pc:spChg chg="add del mod ord">
          <ac:chgData name="Schneider-White, Whitney Q." userId="dfa0b386-4122-486f-bfe5-4e446d9aa526" providerId="ADAL" clId="{820DEFD6-5808-465F-8F4A-09F4497C390A}" dt="2023-10-12T12:47:38.920" v="4966" actId="700"/>
          <ac:spMkLst>
            <pc:docMk/>
            <pc:sldMk cId="2287317105" sldId="3106"/>
            <ac:spMk id="2" creationId="{FDCD62E0-BDB0-48F3-3337-357EC65762EC}"/>
          </ac:spMkLst>
        </pc:spChg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2287317105" sldId="3106"/>
            <ac:spMk id="3" creationId="{D3F9F41E-83AE-F31A-1A09-7F91CBB10995}"/>
          </ac:spMkLst>
        </pc:spChg>
        <pc:spChg chg="mod">
          <ac:chgData name="Schneider-White, Whitney Q." userId="dfa0b386-4122-486f-bfe5-4e446d9aa526" providerId="ADAL" clId="{820DEFD6-5808-465F-8F4A-09F4497C390A}" dt="2023-10-18T11:56:47.433" v="7679" actId="20577"/>
          <ac:spMkLst>
            <pc:docMk/>
            <pc:sldMk cId="2287317105" sldId="3106"/>
            <ac:spMk id="10" creationId="{A9174B3B-D34C-E2B9-2EE5-62E012C131D8}"/>
          </ac:spMkLst>
        </pc:spChg>
        <pc:grpChg chg="mod">
          <ac:chgData name="Schneider-White, Whitney Q." userId="dfa0b386-4122-486f-bfe5-4e446d9aa526" providerId="ADAL" clId="{820DEFD6-5808-465F-8F4A-09F4497C390A}" dt="2023-10-03T22:37:17.612" v="406" actId="1076"/>
          <ac:grpSpMkLst>
            <pc:docMk/>
            <pc:sldMk cId="2287317105" sldId="3106"/>
            <ac:grpSpMk id="5" creationId="{F8584716-772A-4CCA-1062-E197EBEFED50}"/>
          </ac:grpSpMkLst>
        </pc:grpChg>
        <pc:picChg chg="add del mod ord">
          <ac:chgData name="Schneider-White, Whitney Q." userId="dfa0b386-4122-486f-bfe5-4e446d9aa526" providerId="ADAL" clId="{820DEFD6-5808-465F-8F4A-09F4497C390A}" dt="2023-10-03T22:36:29.729" v="397" actId="478"/>
          <ac:picMkLst>
            <pc:docMk/>
            <pc:sldMk cId="2287317105" sldId="3106"/>
            <ac:picMk id="2" creationId="{140E0046-A287-C35C-A932-F76AF68F7560}"/>
          </ac:picMkLst>
        </pc:picChg>
        <pc:picChg chg="add mod ord modCrop">
          <ac:chgData name="Schneider-White, Whitney Q." userId="dfa0b386-4122-486f-bfe5-4e446d9aa526" providerId="ADAL" clId="{820DEFD6-5808-465F-8F4A-09F4497C390A}" dt="2023-10-18T11:57:46.470" v="7691" actId="732"/>
          <ac:picMkLst>
            <pc:docMk/>
            <pc:sldMk cId="2287317105" sldId="3106"/>
            <ac:picMk id="4" creationId="{DBE1A99F-7AB2-0934-1C22-71F6BB9AB8C7}"/>
          </ac:picMkLst>
        </pc:picChg>
        <pc:picChg chg="del">
          <ac:chgData name="Schneider-White, Whitney Q." userId="dfa0b386-4122-486f-bfe5-4e446d9aa526" providerId="ADAL" clId="{820DEFD6-5808-465F-8F4A-09F4497C390A}" dt="2023-10-03T22:30:59.970" v="374" actId="478"/>
          <ac:picMkLst>
            <pc:docMk/>
            <pc:sldMk cId="2287317105" sldId="3106"/>
            <ac:picMk id="4" creationId="{EF740C0D-B08E-05AC-B393-CE2323D9BC50}"/>
          </ac:picMkLst>
        </pc:picChg>
        <pc:picChg chg="add del mod ord">
          <ac:chgData name="Schneider-White, Whitney Q." userId="dfa0b386-4122-486f-bfe5-4e446d9aa526" providerId="ADAL" clId="{820DEFD6-5808-465F-8F4A-09F4497C390A}" dt="2023-10-18T11:57:25.883" v="7689" actId="478"/>
          <ac:picMkLst>
            <pc:docMk/>
            <pc:sldMk cId="2287317105" sldId="3106"/>
            <ac:picMk id="12" creationId="{6E86E719-F54B-FDAF-B9AA-8C1477C73B88}"/>
          </ac:picMkLst>
        </pc:picChg>
      </pc:sldChg>
      <pc:sldChg chg="del">
        <pc:chgData name="Schneider-White, Whitney Q." userId="dfa0b386-4122-486f-bfe5-4e446d9aa526" providerId="ADAL" clId="{820DEFD6-5808-465F-8F4A-09F4497C390A}" dt="2023-10-03T22:32:26.132" v="385" actId="47"/>
        <pc:sldMkLst>
          <pc:docMk/>
          <pc:sldMk cId="268380675" sldId="3107"/>
        </pc:sldMkLst>
      </pc:sldChg>
      <pc:sldChg chg="addSp delSp modSp add del mod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219686723" sldId="3108"/>
        </pc:sldMkLst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219686723" sldId="3108"/>
            <ac:spMk id="2" creationId="{71A7ADCE-7348-3601-A13D-BC4A547585F3}"/>
          </ac:spMkLst>
        </pc:spChg>
        <pc:spChg chg="add del mod ord">
          <ac:chgData name="Schneider-White, Whitney Q." userId="dfa0b386-4122-486f-bfe5-4e446d9aa526" providerId="ADAL" clId="{820DEFD6-5808-465F-8F4A-09F4497C390A}" dt="2023-10-12T12:49:33.860" v="4992" actId="700"/>
          <ac:spMkLst>
            <pc:docMk/>
            <pc:sldMk cId="219686723" sldId="3108"/>
            <ac:spMk id="3" creationId="{6E20F77A-1ACE-9FD7-12F9-B5F29C89CBCD}"/>
          </ac:spMkLst>
        </pc:spChg>
        <pc:spChg chg="add del mod ord">
          <ac:chgData name="Schneider-White, Whitney Q." userId="dfa0b386-4122-486f-bfe5-4e446d9aa526" providerId="ADAL" clId="{820DEFD6-5808-465F-8F4A-09F4497C390A}" dt="2023-10-05T21:51:07.345" v="535" actId="478"/>
          <ac:spMkLst>
            <pc:docMk/>
            <pc:sldMk cId="219686723" sldId="3108"/>
            <ac:spMk id="3" creationId="{707AE4BC-5AA0-0877-A763-238C38CECFA9}"/>
          </ac:spMkLst>
        </pc:spChg>
        <pc:spChg chg="mod">
          <ac:chgData name="Schneider-White, Whitney Q." userId="dfa0b386-4122-486f-bfe5-4e446d9aa526" providerId="ADAL" clId="{820DEFD6-5808-465F-8F4A-09F4497C390A}" dt="2023-09-28T00:00:46.635" v="220" actId="207"/>
          <ac:spMkLst>
            <pc:docMk/>
            <pc:sldMk cId="219686723" sldId="3108"/>
            <ac:spMk id="4" creationId="{1913E1C5-5B41-E04F-6AA3-162A3A2BC6BF}"/>
          </ac:spMkLst>
        </pc:spChg>
        <pc:spChg chg="mod">
          <ac:chgData name="Schneider-White, Whitney Q." userId="dfa0b386-4122-486f-bfe5-4e446d9aa526" providerId="ADAL" clId="{820DEFD6-5808-465F-8F4A-09F4497C390A}" dt="2023-09-28T00:00:46.635" v="220" actId="207"/>
          <ac:spMkLst>
            <pc:docMk/>
            <pc:sldMk cId="219686723" sldId="3108"/>
            <ac:spMk id="5" creationId="{20322597-2472-9B63-4CAA-1959E1E925D8}"/>
          </ac:spMkLst>
        </pc:spChg>
        <pc:spChg chg="mod">
          <ac:chgData name="Schneider-White, Whitney Q." userId="dfa0b386-4122-486f-bfe5-4e446d9aa526" providerId="ADAL" clId="{820DEFD6-5808-465F-8F4A-09F4497C390A}" dt="2023-09-28T00:00:46.635" v="220" actId="207"/>
          <ac:spMkLst>
            <pc:docMk/>
            <pc:sldMk cId="219686723" sldId="3108"/>
            <ac:spMk id="6" creationId="{882EE2C8-5554-32BB-DC5C-2F42F3FD4444}"/>
          </ac:spMkLst>
        </pc:spChg>
        <pc:spChg chg="mod">
          <ac:chgData name="Schneider-White, Whitney Q." userId="dfa0b386-4122-486f-bfe5-4e446d9aa526" providerId="ADAL" clId="{820DEFD6-5808-465F-8F4A-09F4497C390A}" dt="2023-09-28T00:00:46.635" v="220" actId="207"/>
          <ac:spMkLst>
            <pc:docMk/>
            <pc:sldMk cId="219686723" sldId="3108"/>
            <ac:spMk id="36" creationId="{CEB5B21C-16F6-0BF2-F52C-AAAA173B6A0A}"/>
          </ac:spMkLst>
        </pc:spChg>
        <pc:spChg chg="mod">
          <ac:chgData name="Schneider-White, Whitney Q." userId="dfa0b386-4122-486f-bfe5-4e446d9aa526" providerId="ADAL" clId="{820DEFD6-5808-465F-8F4A-09F4497C390A}" dt="2023-09-28T00:00:46.635" v="220" actId="207"/>
          <ac:spMkLst>
            <pc:docMk/>
            <pc:sldMk cId="219686723" sldId="3108"/>
            <ac:spMk id="37" creationId="{CB060B0A-D652-5A88-1908-08EB4C7DAC53}"/>
          </ac:spMkLst>
        </pc:spChg>
        <pc:spChg chg="mod">
          <ac:chgData name="Schneider-White, Whitney Q." userId="dfa0b386-4122-486f-bfe5-4e446d9aa526" providerId="ADAL" clId="{820DEFD6-5808-465F-8F4A-09F4497C390A}" dt="2023-09-28T00:00:46.635" v="220" actId="207"/>
          <ac:spMkLst>
            <pc:docMk/>
            <pc:sldMk cId="219686723" sldId="3108"/>
            <ac:spMk id="39" creationId="{4AC1C9BA-CCB3-55BD-8C73-8CC00A7D1651}"/>
          </ac:spMkLst>
        </pc:spChg>
        <pc:spChg chg="mod">
          <ac:chgData name="Schneider-White, Whitney Q." userId="dfa0b386-4122-486f-bfe5-4e446d9aa526" providerId="ADAL" clId="{820DEFD6-5808-465F-8F4A-09F4497C390A}" dt="2023-09-28T00:00:46.635" v="220" actId="207"/>
          <ac:spMkLst>
            <pc:docMk/>
            <pc:sldMk cId="219686723" sldId="3108"/>
            <ac:spMk id="40" creationId="{970470D6-6267-CE09-C900-A9FC3A9C5434}"/>
          </ac:spMkLst>
        </pc:spChg>
        <pc:spChg chg="mod">
          <ac:chgData name="Schneider-White, Whitney Q." userId="dfa0b386-4122-486f-bfe5-4e446d9aa526" providerId="ADAL" clId="{820DEFD6-5808-465F-8F4A-09F4497C390A}" dt="2023-09-28T00:00:46.635" v="220" actId="207"/>
          <ac:spMkLst>
            <pc:docMk/>
            <pc:sldMk cId="219686723" sldId="3108"/>
            <ac:spMk id="43" creationId="{965C2865-2864-CBE0-6ECB-D243B817FDEB}"/>
          </ac:spMkLst>
        </pc:spChg>
        <pc:spChg chg="mod">
          <ac:chgData name="Schneider-White, Whitney Q." userId="dfa0b386-4122-486f-bfe5-4e446d9aa526" providerId="ADAL" clId="{820DEFD6-5808-465F-8F4A-09F4497C390A}" dt="2023-09-28T00:00:46.635" v="220" actId="207"/>
          <ac:spMkLst>
            <pc:docMk/>
            <pc:sldMk cId="219686723" sldId="3108"/>
            <ac:spMk id="45" creationId="{0CB81F38-62C3-53EE-87B2-7E4F1C762734}"/>
          </ac:spMkLst>
        </pc:spChg>
        <pc:spChg chg="mod">
          <ac:chgData name="Schneider-White, Whitney Q." userId="dfa0b386-4122-486f-bfe5-4e446d9aa526" providerId="ADAL" clId="{820DEFD6-5808-465F-8F4A-09F4497C390A}" dt="2023-09-28T00:00:46.635" v="220" actId="207"/>
          <ac:spMkLst>
            <pc:docMk/>
            <pc:sldMk cId="219686723" sldId="3108"/>
            <ac:spMk id="46" creationId="{9B651EEA-ECEB-6720-E140-73E343C66A7E}"/>
          </ac:spMkLst>
        </pc:spChg>
        <pc:spChg chg="mod">
          <ac:chgData name="Schneider-White, Whitney Q." userId="dfa0b386-4122-486f-bfe5-4e446d9aa526" providerId="ADAL" clId="{820DEFD6-5808-465F-8F4A-09F4497C390A}" dt="2023-09-28T00:00:46.635" v="220" actId="207"/>
          <ac:spMkLst>
            <pc:docMk/>
            <pc:sldMk cId="219686723" sldId="3108"/>
            <ac:spMk id="49" creationId="{17C30186-13D7-B41F-C2A0-97B4E1168F1A}"/>
          </ac:spMkLst>
        </pc:spChg>
        <pc:spChg chg="mod">
          <ac:chgData name="Schneider-White, Whitney Q." userId="dfa0b386-4122-486f-bfe5-4e446d9aa526" providerId="ADAL" clId="{820DEFD6-5808-465F-8F4A-09F4497C390A}" dt="2023-09-28T00:00:46.635" v="220" actId="207"/>
          <ac:spMkLst>
            <pc:docMk/>
            <pc:sldMk cId="219686723" sldId="3108"/>
            <ac:spMk id="54" creationId="{424DD638-E156-8394-1B7F-3E44D0BF2627}"/>
          </ac:spMkLst>
        </pc:spChg>
        <pc:spChg chg="mod">
          <ac:chgData name="Schneider-White, Whitney Q." userId="dfa0b386-4122-486f-bfe5-4e446d9aa526" providerId="ADAL" clId="{820DEFD6-5808-465F-8F4A-09F4497C390A}" dt="2023-09-28T00:00:46.635" v="220" actId="207"/>
          <ac:spMkLst>
            <pc:docMk/>
            <pc:sldMk cId="219686723" sldId="3108"/>
            <ac:spMk id="55" creationId="{38F3EF52-B859-8583-56E7-3AA42BBB2CC6}"/>
          </ac:spMkLst>
        </pc:spChg>
        <pc:spChg chg="mod">
          <ac:chgData name="Schneider-White, Whitney Q." userId="dfa0b386-4122-486f-bfe5-4e446d9aa526" providerId="ADAL" clId="{820DEFD6-5808-465F-8F4A-09F4497C390A}" dt="2023-09-28T00:00:46.635" v="220" actId="207"/>
          <ac:spMkLst>
            <pc:docMk/>
            <pc:sldMk cId="219686723" sldId="3108"/>
            <ac:spMk id="57" creationId="{5BEF1C2A-A0D5-AC71-E580-8A6BF035407C}"/>
          </ac:spMkLst>
        </pc:spChg>
        <pc:spChg chg="mod">
          <ac:chgData name="Schneider-White, Whitney Q." userId="dfa0b386-4122-486f-bfe5-4e446d9aa526" providerId="ADAL" clId="{820DEFD6-5808-465F-8F4A-09F4497C390A}" dt="2023-09-28T00:00:46.635" v="220" actId="207"/>
          <ac:spMkLst>
            <pc:docMk/>
            <pc:sldMk cId="219686723" sldId="3108"/>
            <ac:spMk id="58" creationId="{E7DCF76C-CB74-58D9-B119-5D1ED2B04E2C}"/>
          </ac:spMkLst>
        </pc:spChg>
        <pc:spChg chg="mod">
          <ac:chgData name="Schneider-White, Whitney Q." userId="dfa0b386-4122-486f-bfe5-4e446d9aa526" providerId="ADAL" clId="{820DEFD6-5808-465F-8F4A-09F4497C390A}" dt="2023-09-28T00:00:46.635" v="220" actId="207"/>
          <ac:spMkLst>
            <pc:docMk/>
            <pc:sldMk cId="219686723" sldId="3108"/>
            <ac:spMk id="60" creationId="{A2C7C8AF-61FF-A8A4-747C-1B590B7AE658}"/>
          </ac:spMkLst>
        </pc:spChg>
        <pc:spChg chg="mod">
          <ac:chgData name="Schneider-White, Whitney Q." userId="dfa0b386-4122-486f-bfe5-4e446d9aa526" providerId="ADAL" clId="{820DEFD6-5808-465F-8F4A-09F4497C390A}" dt="2023-09-28T00:00:46.635" v="220" actId="207"/>
          <ac:spMkLst>
            <pc:docMk/>
            <pc:sldMk cId="219686723" sldId="3108"/>
            <ac:spMk id="61" creationId="{8E3A05F7-B1C6-9106-7907-DE1EC12B8116}"/>
          </ac:spMkLst>
        </pc:spChg>
        <pc:spChg chg="mod">
          <ac:chgData name="Schneider-White, Whitney Q." userId="dfa0b386-4122-486f-bfe5-4e446d9aa526" providerId="ADAL" clId="{820DEFD6-5808-465F-8F4A-09F4497C390A}" dt="2023-09-28T00:00:46.635" v="220" actId="207"/>
          <ac:spMkLst>
            <pc:docMk/>
            <pc:sldMk cId="219686723" sldId="3108"/>
            <ac:spMk id="64" creationId="{12B95939-89D8-0682-D268-C219A4D76933}"/>
          </ac:spMkLst>
        </pc:spChg>
        <pc:spChg chg="mod">
          <ac:chgData name="Schneider-White, Whitney Q." userId="dfa0b386-4122-486f-bfe5-4e446d9aa526" providerId="ADAL" clId="{820DEFD6-5808-465F-8F4A-09F4497C390A}" dt="2023-09-28T00:00:46.635" v="220" actId="207"/>
          <ac:spMkLst>
            <pc:docMk/>
            <pc:sldMk cId="219686723" sldId="3108"/>
            <ac:spMk id="66" creationId="{35EEA321-C4D7-0B03-4445-69899C52B714}"/>
          </ac:spMkLst>
        </pc:spChg>
        <pc:spChg chg="mod">
          <ac:chgData name="Schneider-White, Whitney Q." userId="dfa0b386-4122-486f-bfe5-4e446d9aa526" providerId="ADAL" clId="{820DEFD6-5808-465F-8F4A-09F4497C390A}" dt="2023-09-28T00:00:46.635" v="220" actId="207"/>
          <ac:spMkLst>
            <pc:docMk/>
            <pc:sldMk cId="219686723" sldId="3108"/>
            <ac:spMk id="67" creationId="{A0A5DB4E-34F5-121C-F58C-95B4BACFD5D3}"/>
          </ac:spMkLst>
        </pc:spChg>
        <pc:spChg chg="mod">
          <ac:chgData name="Schneider-White, Whitney Q." userId="dfa0b386-4122-486f-bfe5-4e446d9aa526" providerId="ADAL" clId="{820DEFD6-5808-465F-8F4A-09F4497C390A}" dt="2023-09-28T00:00:46.635" v="220" actId="207"/>
          <ac:spMkLst>
            <pc:docMk/>
            <pc:sldMk cId="219686723" sldId="3108"/>
            <ac:spMk id="69" creationId="{044AB617-8003-7B56-FA58-9B26E020E5FC}"/>
          </ac:spMkLst>
        </pc:spChg>
        <pc:spChg chg="mod">
          <ac:chgData name="Schneider-White, Whitney Q." userId="dfa0b386-4122-486f-bfe5-4e446d9aa526" providerId="ADAL" clId="{820DEFD6-5808-465F-8F4A-09F4497C390A}" dt="2023-09-28T00:00:46.635" v="220" actId="207"/>
          <ac:spMkLst>
            <pc:docMk/>
            <pc:sldMk cId="219686723" sldId="3108"/>
            <ac:spMk id="70" creationId="{749BB34E-A82D-FC7A-227C-2EA43C842963}"/>
          </ac:spMkLst>
        </pc:spChg>
        <pc:spChg chg="mod">
          <ac:chgData name="Schneider-White, Whitney Q." userId="dfa0b386-4122-486f-bfe5-4e446d9aa526" providerId="ADAL" clId="{820DEFD6-5808-465F-8F4A-09F4497C390A}" dt="2023-09-28T00:00:46.635" v="220" actId="207"/>
          <ac:spMkLst>
            <pc:docMk/>
            <pc:sldMk cId="219686723" sldId="3108"/>
            <ac:spMk id="72" creationId="{0AD211D7-DA8B-D2A2-81D8-B46BEB0835F2}"/>
          </ac:spMkLst>
        </pc:spChg>
        <pc:spChg chg="mod">
          <ac:chgData name="Schneider-White, Whitney Q." userId="dfa0b386-4122-486f-bfe5-4e446d9aa526" providerId="ADAL" clId="{820DEFD6-5808-465F-8F4A-09F4497C390A}" dt="2023-09-28T00:00:46.635" v="220" actId="207"/>
          <ac:spMkLst>
            <pc:docMk/>
            <pc:sldMk cId="219686723" sldId="3108"/>
            <ac:spMk id="73" creationId="{6F23EFFF-4930-272F-C2FC-9454953ECA37}"/>
          </ac:spMkLst>
        </pc:spChg>
        <pc:spChg chg="mod">
          <ac:chgData name="Schneider-White, Whitney Q." userId="dfa0b386-4122-486f-bfe5-4e446d9aa526" providerId="ADAL" clId="{820DEFD6-5808-465F-8F4A-09F4497C390A}" dt="2023-09-28T00:00:46.635" v="220" actId="207"/>
          <ac:spMkLst>
            <pc:docMk/>
            <pc:sldMk cId="219686723" sldId="3108"/>
            <ac:spMk id="75" creationId="{50D351F7-C665-0E90-B9A7-9B582035018C}"/>
          </ac:spMkLst>
        </pc:spChg>
        <pc:spChg chg="mod">
          <ac:chgData name="Schneider-White, Whitney Q." userId="dfa0b386-4122-486f-bfe5-4e446d9aa526" providerId="ADAL" clId="{820DEFD6-5808-465F-8F4A-09F4497C390A}" dt="2023-09-28T00:00:46.635" v="220" actId="207"/>
          <ac:spMkLst>
            <pc:docMk/>
            <pc:sldMk cId="219686723" sldId="3108"/>
            <ac:spMk id="76" creationId="{B71FB0E7-F132-7C60-6CB4-FCBC8C45FAC1}"/>
          </ac:spMkLst>
        </pc:spChg>
      </pc:sldChg>
      <pc:sldChg chg="addSp delSp modSp new add del mod">
        <pc:chgData name="Schneider-White, Whitney Q." userId="dfa0b386-4122-486f-bfe5-4e446d9aa526" providerId="ADAL" clId="{820DEFD6-5808-465F-8F4A-09F4497C390A}" dt="2023-10-11T15:11:11.692" v="1265" actId="2696"/>
        <pc:sldMkLst>
          <pc:docMk/>
          <pc:sldMk cId="2002026007" sldId="3109"/>
        </pc:sldMkLst>
        <pc:spChg chg="del">
          <ac:chgData name="Schneider-White, Whitney Q." userId="dfa0b386-4122-486f-bfe5-4e446d9aa526" providerId="ADAL" clId="{820DEFD6-5808-465F-8F4A-09F4497C390A}" dt="2023-09-27T23:54:27.900" v="85"/>
          <ac:spMkLst>
            <pc:docMk/>
            <pc:sldMk cId="2002026007" sldId="3109"/>
            <ac:spMk id="2" creationId="{8E812378-BD3D-2C57-93DD-0B57D210BDCE}"/>
          </ac:spMkLst>
        </pc:spChg>
        <pc:spChg chg="mod">
          <ac:chgData name="Schneider-White, Whitney Q." userId="dfa0b386-4122-486f-bfe5-4e446d9aa526" providerId="ADAL" clId="{820DEFD6-5808-465F-8F4A-09F4497C390A}" dt="2023-09-28T00:01:25.043" v="230" actId="20577"/>
          <ac:spMkLst>
            <pc:docMk/>
            <pc:sldMk cId="2002026007" sldId="3109"/>
            <ac:spMk id="3" creationId="{01A4FA42-589A-2DE8-A266-B642C762D416}"/>
          </ac:spMkLst>
        </pc:spChg>
        <pc:spChg chg="add mod">
          <ac:chgData name="Schneider-White, Whitney Q." userId="dfa0b386-4122-486f-bfe5-4e446d9aa526" providerId="ADAL" clId="{820DEFD6-5808-465F-8F4A-09F4497C390A}" dt="2023-10-11T14:54:47.228" v="1112" actId="14100"/>
          <ac:spMkLst>
            <pc:docMk/>
            <pc:sldMk cId="2002026007" sldId="3109"/>
            <ac:spMk id="5" creationId="{01D5E633-0DA9-0A7E-C13B-AE983BCFB116}"/>
          </ac:spMkLst>
        </pc:spChg>
        <pc:graphicFrameChg chg="add mod modGraphic">
          <ac:chgData name="Schneider-White, Whitney Q." userId="dfa0b386-4122-486f-bfe5-4e446d9aa526" providerId="ADAL" clId="{820DEFD6-5808-465F-8F4A-09F4497C390A}" dt="2023-10-11T15:08:01.650" v="1216" actId="20577"/>
          <ac:graphicFrameMkLst>
            <pc:docMk/>
            <pc:sldMk cId="2002026007" sldId="3109"/>
            <ac:graphicFrameMk id="4" creationId="{6122648A-F63B-FDE2-A889-FA5CCD6C519A}"/>
          </ac:graphicFrameMkLst>
        </pc:graphicFrameChg>
      </pc:sldChg>
      <pc:sldChg chg="modSp add">
        <pc:chgData name="Schneider-White, Whitney Q." userId="dfa0b386-4122-486f-bfe5-4e446d9aa526" providerId="ADAL" clId="{820DEFD6-5808-465F-8F4A-09F4497C390A}" dt="2023-10-12T12:53:33.374" v="5048"/>
        <pc:sldMkLst>
          <pc:docMk/>
          <pc:sldMk cId="3960503736" sldId="3110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960503736" sldId="3110"/>
            <ac:spMk id="4" creationId="{84CE7A56-E212-E42E-B14A-008F2B4497FA}"/>
          </ac:spMkLst>
        </pc:spChg>
      </pc:sldChg>
      <pc:sldChg chg="modSp add mod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3816635521" sldId="3111"/>
        </pc:sldMkLst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816635521" sldId="3111"/>
            <ac:spMk id="3" creationId="{5FEAB429-7693-FD30-5B93-028159E64190}"/>
          </ac:spMkLst>
        </pc:spChg>
        <pc:graphicFrameChg chg="mod ord">
          <ac:chgData name="Schneider-White, Whitney Q." userId="dfa0b386-4122-486f-bfe5-4e446d9aa526" providerId="ADAL" clId="{820DEFD6-5808-465F-8F4A-09F4497C390A}" dt="2023-10-12T12:47:23.918" v="4964" actId="700"/>
          <ac:graphicFrameMkLst>
            <pc:docMk/>
            <pc:sldMk cId="3816635521" sldId="3111"/>
            <ac:graphicFrameMk id="4" creationId="{5F424625-9EAE-4724-B81D-FD6D9091B7EC}"/>
          </ac:graphicFrameMkLst>
        </pc:graphicFrameChg>
      </pc:sldChg>
      <pc:sldChg chg="addSp delSp modSp add mod ord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2396305415" sldId="3112"/>
        </pc:sldMkLst>
        <pc:spChg chg="del mod">
          <ac:chgData name="Schneider-White, Whitney Q." userId="dfa0b386-4122-486f-bfe5-4e446d9aa526" providerId="ADAL" clId="{820DEFD6-5808-465F-8F4A-09F4497C390A}" dt="2023-10-11T19:24:57.065" v="2762" actId="12084"/>
          <ac:spMkLst>
            <pc:docMk/>
            <pc:sldMk cId="2396305415" sldId="3112"/>
            <ac:spMk id="2" creationId="{44CDFE9D-4880-8386-816F-8574FC19FD81}"/>
          </ac:spMkLst>
        </pc:spChg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2396305415" sldId="3112"/>
            <ac:spMk id="3" creationId="{C750CBEA-57EE-FBA5-5559-A3071CF218A6}"/>
          </ac:spMkLst>
        </pc:spChg>
        <pc:graphicFrameChg chg="add mod ord modGraphic">
          <ac:chgData name="Schneider-White, Whitney Q." userId="dfa0b386-4122-486f-bfe5-4e446d9aa526" providerId="ADAL" clId="{820DEFD6-5808-465F-8F4A-09F4497C390A}" dt="2023-10-12T12:47:23.918" v="4964" actId="700"/>
          <ac:graphicFrameMkLst>
            <pc:docMk/>
            <pc:sldMk cId="2396305415" sldId="3112"/>
            <ac:graphicFrameMk id="4" creationId="{64BC6ACE-CC53-1A44-21B1-5400A71726E7}"/>
          </ac:graphicFrameMkLst>
        </pc:graphicFrameChg>
      </pc:sldChg>
      <pc:sldChg chg="modSp add mod modShow">
        <pc:chgData name="Schneider-White, Whitney Q." userId="dfa0b386-4122-486f-bfe5-4e446d9aa526" providerId="ADAL" clId="{820DEFD6-5808-465F-8F4A-09F4497C390A}" dt="2023-10-12T12:53:33.374" v="5048"/>
        <pc:sldMkLst>
          <pc:docMk/>
          <pc:sldMk cId="598176160" sldId="3113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598176160" sldId="3113"/>
            <ac:spMk id="3" creationId="{C5A99396-2468-62EA-D15E-7EE9DDD8C1E9}"/>
          </ac:spMkLst>
        </pc:spChg>
      </pc:sldChg>
      <pc:sldChg chg="modSp add">
        <pc:chgData name="Schneider-White, Whitney Q." userId="dfa0b386-4122-486f-bfe5-4e446d9aa526" providerId="ADAL" clId="{820DEFD6-5808-465F-8F4A-09F4497C390A}" dt="2023-10-12T12:53:33.374" v="5048"/>
        <pc:sldMkLst>
          <pc:docMk/>
          <pc:sldMk cId="1698281523" sldId="3114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1698281523" sldId="3114"/>
            <ac:spMk id="3" creationId="{C0AA616E-4067-B68C-B4C0-03BE5F8F7F31}"/>
          </ac:spMkLst>
        </pc:spChg>
        <pc:graphicFrameChg chg="mod">
          <ac:chgData name="Schneider-White, Whitney Q." userId="dfa0b386-4122-486f-bfe5-4e446d9aa526" providerId="ADAL" clId="{820DEFD6-5808-465F-8F4A-09F4497C390A}" dt="2023-10-11T14:37:20.327" v="603" actId="16803"/>
          <ac:graphicFrameMkLst>
            <pc:docMk/>
            <pc:sldMk cId="1698281523" sldId="3114"/>
            <ac:graphicFrameMk id="4" creationId="{D8B6D161-10A9-9639-DD95-0A635974B217}"/>
          </ac:graphicFrameMkLst>
        </pc:graphicFrameChg>
      </pc:sldChg>
      <pc:sldChg chg="addSp delSp modSp add mod modClrScheme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2453587316" sldId="3115"/>
        </pc:sldMkLst>
        <pc:spChg chg="add del mod ord">
          <ac:chgData name="Schneider-White, Whitney Q." userId="dfa0b386-4122-486f-bfe5-4e446d9aa526" providerId="ADAL" clId="{820DEFD6-5808-465F-8F4A-09F4497C390A}" dt="2023-10-12T12:53:14.331" v="5045" actId="478"/>
          <ac:spMkLst>
            <pc:docMk/>
            <pc:sldMk cId="2453587316" sldId="3115"/>
            <ac:spMk id="2" creationId="{359DF56C-22F0-CA31-E1C1-109525C65339}"/>
          </ac:spMkLst>
        </pc:spChg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2453587316" sldId="3115"/>
            <ac:spMk id="4" creationId="{1D0880FC-F8F1-4208-9BAE-1AD38594CCE9}"/>
          </ac:spMkLst>
        </pc:spChg>
      </pc:sldChg>
      <pc:sldChg chg="modSp add">
        <pc:chgData name="Schneider-White, Whitney Q." userId="dfa0b386-4122-486f-bfe5-4e446d9aa526" providerId="ADAL" clId="{820DEFD6-5808-465F-8F4A-09F4497C390A}" dt="2023-10-12T12:53:33.374" v="5048"/>
        <pc:sldMkLst>
          <pc:docMk/>
          <pc:sldMk cId="1717787024" sldId="3116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1717787024" sldId="3116"/>
            <ac:spMk id="3" creationId="{BF1569A6-8448-BB87-4CBF-15CB4B743168}"/>
          </ac:spMkLst>
        </pc:spChg>
      </pc:sldChg>
      <pc:sldChg chg="modSp add mod">
        <pc:chgData name="Schneider-White, Whitney Q." userId="dfa0b386-4122-486f-bfe5-4e446d9aa526" providerId="ADAL" clId="{820DEFD6-5808-465F-8F4A-09F4497C390A}" dt="2023-10-12T12:53:33.374" v="5048"/>
        <pc:sldMkLst>
          <pc:docMk/>
          <pc:sldMk cId="1550134757" sldId="3117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1550134757" sldId="3117"/>
            <ac:spMk id="4" creationId="{B5375D5F-1184-D6CC-EBDE-C5B85D4EF1CE}"/>
          </ac:spMkLst>
        </pc:spChg>
        <pc:spChg chg="mod">
          <ac:chgData name="Schneider-White, Whitney Q." userId="dfa0b386-4122-486f-bfe5-4e446d9aa526" providerId="ADAL" clId="{820DEFD6-5808-465F-8F4A-09F4497C390A}" dt="2023-10-11T14:41:15.403" v="689" actId="114"/>
          <ac:spMkLst>
            <pc:docMk/>
            <pc:sldMk cId="1550134757" sldId="3117"/>
            <ac:spMk id="5" creationId="{A8D715B4-43CD-022E-5C7E-A4BD46BFCFA5}"/>
          </ac:spMkLst>
        </pc:spChg>
      </pc:sldChg>
      <pc:sldChg chg="modSp add mod">
        <pc:chgData name="Schneider-White, Whitney Q." userId="dfa0b386-4122-486f-bfe5-4e446d9aa526" providerId="ADAL" clId="{820DEFD6-5808-465F-8F4A-09F4497C390A}" dt="2023-10-12T12:53:33.374" v="5048"/>
        <pc:sldMkLst>
          <pc:docMk/>
          <pc:sldMk cId="4001811105" sldId="3118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4001811105" sldId="3118"/>
            <ac:spMk id="3" creationId="{C344C95F-FD66-4850-FF66-1504E216B3E3}"/>
          </ac:spMkLst>
        </pc:spChg>
        <pc:spChg chg="mod">
          <ac:chgData name="Schneider-White, Whitney Q." userId="dfa0b386-4122-486f-bfe5-4e446d9aa526" providerId="ADAL" clId="{820DEFD6-5808-465F-8F4A-09F4497C390A}" dt="2023-10-05T21:49:33.240" v="491" actId="20577"/>
          <ac:spMkLst>
            <pc:docMk/>
            <pc:sldMk cId="4001811105" sldId="3118"/>
            <ac:spMk id="4" creationId="{A402534B-9800-423C-5CD4-03DAE1D3B2AE}"/>
          </ac:spMkLst>
        </pc:spChg>
      </pc:sldChg>
      <pc:sldChg chg="modSp add">
        <pc:chgData name="Schneider-White, Whitney Q." userId="dfa0b386-4122-486f-bfe5-4e446d9aa526" providerId="ADAL" clId="{820DEFD6-5808-465F-8F4A-09F4497C390A}" dt="2023-10-12T12:53:33.374" v="5048"/>
        <pc:sldMkLst>
          <pc:docMk/>
          <pc:sldMk cId="4245059408" sldId="3119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4245059408" sldId="3119"/>
            <ac:spMk id="3" creationId="{315DA30C-2B1D-0998-1BBF-E165C3494714}"/>
          </ac:spMkLst>
        </pc:spChg>
        <pc:graphicFrameChg chg="mod">
          <ac:chgData name="Schneider-White, Whitney Q." userId="dfa0b386-4122-486f-bfe5-4e446d9aa526" providerId="ADAL" clId="{820DEFD6-5808-465F-8F4A-09F4497C390A}" dt="2023-10-11T17:38:48.522" v="1352"/>
          <ac:graphicFrameMkLst>
            <pc:docMk/>
            <pc:sldMk cId="4245059408" sldId="3119"/>
            <ac:graphicFrameMk id="4" creationId="{8AD1ECB4-20E7-6B0C-0908-2B021ED32EC7}"/>
          </ac:graphicFrameMkLst>
        </pc:graphicFrameChg>
      </pc:sldChg>
      <pc:sldChg chg="modSp add">
        <pc:chgData name="Schneider-White, Whitney Q." userId="dfa0b386-4122-486f-bfe5-4e446d9aa526" providerId="ADAL" clId="{820DEFD6-5808-465F-8F4A-09F4497C390A}" dt="2023-10-12T12:53:33.374" v="5048"/>
        <pc:sldMkLst>
          <pc:docMk/>
          <pc:sldMk cId="2419849511" sldId="3120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2419849511" sldId="3120"/>
            <ac:spMk id="3" creationId="{8EF06158-F1A9-2005-E1F8-5AB36DB676F3}"/>
          </ac:spMkLst>
        </pc:spChg>
      </pc:sldChg>
      <pc:sldChg chg="modSp add">
        <pc:chgData name="Schneider-White, Whitney Q." userId="dfa0b386-4122-486f-bfe5-4e446d9aa526" providerId="ADAL" clId="{820DEFD6-5808-465F-8F4A-09F4497C390A}" dt="2023-10-12T12:53:33.374" v="5048"/>
        <pc:sldMkLst>
          <pc:docMk/>
          <pc:sldMk cId="1970384553" sldId="3121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1970384553" sldId="3121"/>
            <ac:spMk id="3" creationId="{72A48F13-48E6-6B5B-9627-3A2E612B0BF0}"/>
          </ac:spMkLst>
        </pc:spChg>
      </pc:sldChg>
      <pc:sldChg chg="modSp add mod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1989240384" sldId="3122"/>
        </pc:sldMkLst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1989240384" sldId="3122"/>
            <ac:spMk id="3" creationId="{E4962D95-8B97-D8D1-B01D-9C1B84AE8075}"/>
          </ac:spMkLst>
        </pc:spChg>
        <pc:graphicFrameChg chg="mod ord">
          <ac:chgData name="Schneider-White, Whitney Q." userId="dfa0b386-4122-486f-bfe5-4e446d9aa526" providerId="ADAL" clId="{820DEFD6-5808-465F-8F4A-09F4497C390A}" dt="2023-10-12T12:47:23.918" v="4964" actId="700"/>
          <ac:graphicFrameMkLst>
            <pc:docMk/>
            <pc:sldMk cId="1989240384" sldId="3122"/>
            <ac:graphicFrameMk id="4" creationId="{8E44A3DE-4FB0-513A-6096-7DF761A8757D}"/>
          </ac:graphicFrameMkLst>
        </pc:graphicFrameChg>
      </pc:sldChg>
      <pc:sldChg chg="addSp delSp modSp add mod chgLayout">
        <pc:chgData name="Schneider-White, Whitney Q." userId="dfa0b386-4122-486f-bfe5-4e446d9aa526" providerId="ADAL" clId="{820DEFD6-5808-465F-8F4A-09F4497C390A}" dt="2023-11-05T20:04:32.321" v="7694" actId="478"/>
        <pc:sldMkLst>
          <pc:docMk/>
          <pc:sldMk cId="3629025391" sldId="3123"/>
        </pc:sldMkLst>
        <pc:spChg chg="add del mod ord">
          <ac:chgData name="Schneider-White, Whitney Q." userId="dfa0b386-4122-486f-bfe5-4e446d9aa526" providerId="ADAL" clId="{820DEFD6-5808-465F-8F4A-09F4497C390A}" dt="2023-11-05T20:04:32.321" v="7694" actId="478"/>
          <ac:spMkLst>
            <pc:docMk/>
            <pc:sldMk cId="3629025391" sldId="3123"/>
            <ac:spMk id="2" creationId="{8BE2808E-A13C-E411-F1CC-D899B4F14C5F}"/>
          </ac:spMkLst>
        </pc:spChg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629025391" sldId="3123"/>
            <ac:spMk id="3" creationId="{213A5D94-120C-6DBF-021A-3CA708CBBC1D}"/>
          </ac:spMkLst>
        </pc:spChg>
        <pc:spChg chg="mod">
          <ac:chgData name="Schneider-White, Whitney Q." userId="dfa0b386-4122-486f-bfe5-4e446d9aa526" providerId="ADAL" clId="{820DEFD6-5808-465F-8F4A-09F4497C390A}" dt="2023-10-11T19:16:25.141" v="2465" actId="6549"/>
          <ac:spMkLst>
            <pc:docMk/>
            <pc:sldMk cId="3629025391" sldId="3123"/>
            <ac:spMk id="5" creationId="{FF244C49-4AB1-12A8-5805-2F50A6654A00}"/>
          </ac:spMkLst>
        </pc:spChg>
        <pc:spChg chg="mod">
          <ac:chgData name="Schneider-White, Whitney Q." userId="dfa0b386-4122-486f-bfe5-4e446d9aa526" providerId="ADAL" clId="{820DEFD6-5808-465F-8F4A-09F4497C390A}" dt="2023-10-11T19:15:17.897" v="2449" actId="179"/>
          <ac:spMkLst>
            <pc:docMk/>
            <pc:sldMk cId="3629025391" sldId="3123"/>
            <ac:spMk id="6" creationId="{A29C9509-F642-04C0-305A-C9CC17694220}"/>
          </ac:spMkLst>
        </pc:spChg>
        <pc:spChg chg="mod">
          <ac:chgData name="Schneider-White, Whitney Q." userId="dfa0b386-4122-486f-bfe5-4e446d9aa526" providerId="ADAL" clId="{820DEFD6-5808-465F-8F4A-09F4497C390A}" dt="2023-10-11T19:15:55.374" v="2453" actId="113"/>
          <ac:spMkLst>
            <pc:docMk/>
            <pc:sldMk cId="3629025391" sldId="3123"/>
            <ac:spMk id="7" creationId="{86D101D7-95D2-7217-A916-6D046BA315E7}"/>
          </ac:spMkLst>
        </pc:spChg>
        <pc:spChg chg="mod">
          <ac:chgData name="Schneider-White, Whitney Q." userId="dfa0b386-4122-486f-bfe5-4e446d9aa526" providerId="ADAL" clId="{820DEFD6-5808-465F-8F4A-09F4497C390A}" dt="2023-10-11T19:15:00.449" v="2446" actId="20577"/>
          <ac:spMkLst>
            <pc:docMk/>
            <pc:sldMk cId="3629025391" sldId="3123"/>
            <ac:spMk id="11" creationId="{CFC01C4A-86ED-D4F0-95A1-D42FE2CC6824}"/>
          </ac:spMkLst>
        </pc:spChg>
      </pc:sldChg>
      <pc:sldChg chg="modSp add">
        <pc:chgData name="Schneider-White, Whitney Q." userId="dfa0b386-4122-486f-bfe5-4e446d9aa526" providerId="ADAL" clId="{820DEFD6-5808-465F-8F4A-09F4497C390A}" dt="2023-10-12T12:53:33.374" v="5048"/>
        <pc:sldMkLst>
          <pc:docMk/>
          <pc:sldMk cId="1055281092" sldId="3124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1055281092" sldId="3124"/>
            <ac:spMk id="3" creationId="{4F83CC8F-40E9-C3D6-8BE3-73B023FDA58F}"/>
          </ac:spMkLst>
        </pc:spChg>
        <pc:graphicFrameChg chg="mod">
          <ac:chgData name="Schneider-White, Whitney Q." userId="dfa0b386-4122-486f-bfe5-4e446d9aa526" providerId="ADAL" clId="{820DEFD6-5808-465F-8F4A-09F4497C390A}" dt="2023-10-11T14:44:52.366" v="745" actId="16803"/>
          <ac:graphicFrameMkLst>
            <pc:docMk/>
            <pc:sldMk cId="1055281092" sldId="3124"/>
            <ac:graphicFrameMk id="4" creationId="{F0874C44-9A5B-8648-3A8C-C902238C6FB9}"/>
          </ac:graphicFrameMkLst>
        </pc:graphicFrameChg>
      </pc:sldChg>
      <pc:sldChg chg="addSp delSp modSp add mod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1765630834" sldId="3125"/>
        </pc:sldMkLst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1765630834" sldId="3125"/>
            <ac:spMk id="3" creationId="{E30544D0-3322-9FAA-AFCA-DD7C2B76D9A8}"/>
          </ac:spMkLst>
        </pc:spChg>
        <pc:spChg chg="add del mod">
          <ac:chgData name="Schneider-White, Whitney Q." userId="dfa0b386-4122-486f-bfe5-4e446d9aa526" providerId="ADAL" clId="{820DEFD6-5808-465F-8F4A-09F4497C390A}" dt="2023-10-11T19:20:43.907" v="2564" actId="21"/>
          <ac:spMkLst>
            <pc:docMk/>
            <pc:sldMk cId="1765630834" sldId="3125"/>
            <ac:spMk id="5" creationId="{7BFAC9F9-638E-0BD8-A636-DCBDB1221BB7}"/>
          </ac:spMkLst>
        </pc:spChg>
        <pc:graphicFrameChg chg="add del mod ord modGraphic">
          <ac:chgData name="Schneider-White, Whitney Q." userId="dfa0b386-4122-486f-bfe5-4e446d9aa526" providerId="ADAL" clId="{820DEFD6-5808-465F-8F4A-09F4497C390A}" dt="2023-10-12T12:47:23.918" v="4964" actId="700"/>
          <ac:graphicFrameMkLst>
            <pc:docMk/>
            <pc:sldMk cId="1765630834" sldId="3125"/>
            <ac:graphicFrameMk id="4" creationId="{4DDC6381-9A49-B8CB-EA02-1C4F86762601}"/>
          </ac:graphicFrameMkLst>
        </pc:graphicFrameChg>
      </pc:sldChg>
      <pc:sldChg chg="addSp delSp modSp add del mod chgLayout">
        <pc:chgData name="Schneider-White, Whitney Q." userId="dfa0b386-4122-486f-bfe5-4e446d9aa526" providerId="ADAL" clId="{820DEFD6-5808-465F-8F4A-09F4497C390A}" dt="2023-10-12T20:16:26.329" v="7666" actId="47"/>
        <pc:sldMkLst>
          <pc:docMk/>
          <pc:sldMk cId="3584639360" sldId="3126"/>
        </pc:sldMkLst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584639360" sldId="3126"/>
            <ac:spMk id="3" creationId="{01A4FA42-589A-2DE8-A266-B642C762D416}"/>
          </ac:spMkLst>
        </pc:spChg>
        <pc:spChg chg="mod">
          <ac:chgData name="Schneider-White, Whitney Q." userId="dfa0b386-4122-486f-bfe5-4e446d9aa526" providerId="ADAL" clId="{820DEFD6-5808-465F-8F4A-09F4497C390A}" dt="2023-10-11T20:18:16.607" v="3825" actId="1036"/>
          <ac:spMkLst>
            <pc:docMk/>
            <pc:sldMk cId="3584639360" sldId="3126"/>
            <ac:spMk id="5" creationId="{01D5E633-0DA9-0A7E-C13B-AE983BCFB116}"/>
          </ac:spMkLst>
        </pc:spChg>
        <pc:spChg chg="add del">
          <ac:chgData name="Schneider-White, Whitney Q." userId="dfa0b386-4122-486f-bfe5-4e446d9aa526" providerId="ADAL" clId="{820DEFD6-5808-465F-8F4A-09F4497C390A}" dt="2023-10-12T20:15:57.843" v="7662" actId="22"/>
          <ac:spMkLst>
            <pc:docMk/>
            <pc:sldMk cId="3584639360" sldId="3126"/>
            <ac:spMk id="6" creationId="{1DC932B2-DF0F-336F-A09C-2865688A180F}"/>
          </ac:spMkLst>
        </pc:spChg>
        <pc:spChg chg="add del">
          <ac:chgData name="Schneider-White, Whitney Q." userId="dfa0b386-4122-486f-bfe5-4e446d9aa526" providerId="ADAL" clId="{820DEFD6-5808-465F-8F4A-09F4497C390A}" dt="2023-10-12T20:16:03.435" v="7664" actId="22"/>
          <ac:spMkLst>
            <pc:docMk/>
            <pc:sldMk cId="3584639360" sldId="3126"/>
            <ac:spMk id="8" creationId="{AAD9A75E-7F00-5007-5EB4-89836C345E9D}"/>
          </ac:spMkLst>
        </pc:spChg>
        <pc:graphicFrameChg chg="mod ord modGraphic">
          <ac:chgData name="Schneider-White, Whitney Q." userId="dfa0b386-4122-486f-bfe5-4e446d9aa526" providerId="ADAL" clId="{820DEFD6-5808-465F-8F4A-09F4497C390A}" dt="2023-10-12T12:49:33.860" v="4992" actId="700"/>
          <ac:graphicFrameMkLst>
            <pc:docMk/>
            <pc:sldMk cId="3584639360" sldId="3126"/>
            <ac:graphicFrameMk id="4" creationId="{6122648A-F63B-FDE2-A889-FA5CCD6C519A}"/>
          </ac:graphicFrameMkLst>
        </pc:graphicFrameChg>
      </pc:sldChg>
      <pc:sldChg chg="addSp delSp modSp new mod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2239035738" sldId="3127"/>
        </pc:sldMkLst>
        <pc:spChg chg="del mod">
          <ac:chgData name="Schneider-White, Whitney Q." userId="dfa0b386-4122-486f-bfe5-4e446d9aa526" providerId="ADAL" clId="{820DEFD6-5808-465F-8F4A-09F4497C390A}" dt="2023-10-11T20:23:08.679" v="4045" actId="12084"/>
          <ac:spMkLst>
            <pc:docMk/>
            <pc:sldMk cId="2239035738" sldId="3127"/>
            <ac:spMk id="2" creationId="{9E7F78A8-7446-7CCB-50FC-E2B9729D0841}"/>
          </ac:spMkLst>
        </pc:spChg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2239035738" sldId="3127"/>
            <ac:spMk id="3" creationId="{421622E1-42F5-259E-4A47-6AFE07FBC946}"/>
          </ac:spMkLst>
        </pc:spChg>
        <pc:graphicFrameChg chg="add mod ord">
          <ac:chgData name="Schneider-White, Whitney Q." userId="dfa0b386-4122-486f-bfe5-4e446d9aa526" providerId="ADAL" clId="{820DEFD6-5808-465F-8F4A-09F4497C390A}" dt="2023-10-12T12:53:33.374" v="5048"/>
          <ac:graphicFrameMkLst>
            <pc:docMk/>
            <pc:sldMk cId="2239035738" sldId="3127"/>
            <ac:graphicFrameMk id="4" creationId="{0CFC6704-D2B4-AC95-B2E7-EA76F3DB8C30}"/>
          </ac:graphicFrameMkLst>
        </pc:graphicFrameChg>
      </pc:sldChg>
      <pc:sldChg chg="addSp delSp modSp new mod chgLayout modNotesTx">
        <pc:chgData name="Schneider-White, Whitney Q." userId="dfa0b386-4122-486f-bfe5-4e446d9aa526" providerId="ADAL" clId="{820DEFD6-5808-465F-8F4A-09F4497C390A}" dt="2023-10-12T13:40:45.021" v="7660" actId="20577"/>
        <pc:sldMkLst>
          <pc:docMk/>
          <pc:sldMk cId="3876800112" sldId="3128"/>
        </pc:sldMkLst>
        <pc:spChg chg="del mod ord">
          <ac:chgData name="Schneider-White, Whitney Q." userId="dfa0b386-4122-486f-bfe5-4e446d9aa526" providerId="ADAL" clId="{820DEFD6-5808-465F-8F4A-09F4497C390A}" dt="2023-10-12T13:36:16.254" v="7341" actId="12084"/>
          <ac:spMkLst>
            <pc:docMk/>
            <pc:sldMk cId="3876800112" sldId="3128"/>
            <ac:spMk id="2" creationId="{CB15482E-F396-8639-DA24-844222485A16}"/>
          </ac:spMkLst>
        </pc:spChg>
        <pc:spChg chg="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876800112" sldId="3128"/>
            <ac:spMk id="3" creationId="{10275AA2-538C-B2AC-26D0-70FC18CE28E9}"/>
          </ac:spMkLst>
        </pc:spChg>
        <pc:graphicFrameChg chg="add mod">
          <ac:chgData name="Schneider-White, Whitney Q." userId="dfa0b386-4122-486f-bfe5-4e446d9aa526" providerId="ADAL" clId="{820DEFD6-5808-465F-8F4A-09F4497C390A}" dt="2023-10-12T13:40:45.021" v="7660" actId="20577"/>
          <ac:graphicFrameMkLst>
            <pc:docMk/>
            <pc:sldMk cId="3876800112" sldId="3128"/>
            <ac:graphicFrameMk id="4" creationId="{85253701-441B-7E0A-DD1C-5F5B93CED3DA}"/>
          </ac:graphicFrameMkLst>
        </pc:graphicFrameChg>
      </pc:sldChg>
      <pc:sldChg chg="addSp delSp modSp new mod modClrScheme chgLayout">
        <pc:chgData name="Schneider-White, Whitney Q." userId="dfa0b386-4122-486f-bfe5-4e446d9aa526" providerId="ADAL" clId="{820DEFD6-5808-465F-8F4A-09F4497C390A}" dt="2023-10-12T13:28:45.533" v="6640" actId="20577"/>
        <pc:sldMkLst>
          <pc:docMk/>
          <pc:sldMk cId="839140239" sldId="3129"/>
        </pc:sldMkLst>
        <pc:spChg chg="del mod ord">
          <ac:chgData name="Schneider-White, Whitney Q." userId="dfa0b386-4122-486f-bfe5-4e446d9aa526" providerId="ADAL" clId="{820DEFD6-5808-465F-8F4A-09F4497C390A}" dt="2023-10-12T13:26:38.660" v="6539" actId="12084"/>
          <ac:spMkLst>
            <pc:docMk/>
            <pc:sldMk cId="839140239" sldId="3129"/>
            <ac:spMk id="2" creationId="{2342BFB4-1768-D8E9-7ADB-FC6B340E0285}"/>
          </ac:spMkLst>
        </pc:spChg>
        <pc:spChg chg="mod ord">
          <ac:chgData name="Schneider-White, Whitney Q." userId="dfa0b386-4122-486f-bfe5-4e446d9aa526" providerId="ADAL" clId="{820DEFD6-5808-465F-8F4A-09F4497C390A}" dt="2023-10-12T13:18:27.110" v="6184" actId="700"/>
          <ac:spMkLst>
            <pc:docMk/>
            <pc:sldMk cId="839140239" sldId="3129"/>
            <ac:spMk id="3" creationId="{58E054B3-3FD5-4E06-77D6-72F39BA0C781}"/>
          </ac:spMkLst>
        </pc:spChg>
        <pc:spChg chg="add mod ord">
          <ac:chgData name="Schneider-White, Whitney Q." userId="dfa0b386-4122-486f-bfe5-4e446d9aa526" providerId="ADAL" clId="{820DEFD6-5808-465F-8F4A-09F4497C390A}" dt="2023-10-12T13:18:35.554" v="6190" actId="242"/>
          <ac:spMkLst>
            <pc:docMk/>
            <pc:sldMk cId="839140239" sldId="3129"/>
            <ac:spMk id="4" creationId="{6F2C15CE-56AF-CB74-32EC-2445A1728697}"/>
          </ac:spMkLst>
        </pc:spChg>
        <pc:graphicFrameChg chg="add mod modGraphic">
          <ac:chgData name="Schneider-White, Whitney Q." userId="dfa0b386-4122-486f-bfe5-4e446d9aa526" providerId="ADAL" clId="{820DEFD6-5808-465F-8F4A-09F4497C390A}" dt="2023-10-12T13:28:45.533" v="6640" actId="20577"/>
          <ac:graphicFrameMkLst>
            <pc:docMk/>
            <pc:sldMk cId="839140239" sldId="3129"/>
            <ac:graphicFrameMk id="5" creationId="{B803203F-26AF-1B8F-5B8A-F81F6DED1E2A}"/>
          </ac:graphicFrameMkLst>
        </pc:graphicFrameChg>
      </pc:sldChg>
      <pc:sldChg chg="modSp new mod ord">
        <pc:chgData name="Schneider-White, Whitney Q." userId="dfa0b386-4122-486f-bfe5-4e446d9aa526" providerId="ADAL" clId="{820DEFD6-5808-465F-8F4A-09F4497C390A}" dt="2023-10-12T13:04:58.111" v="5482"/>
        <pc:sldMkLst>
          <pc:docMk/>
          <pc:sldMk cId="357175007" sldId="3130"/>
        </pc:sldMkLst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57175007" sldId="3130"/>
            <ac:spMk id="2" creationId="{B2CB9E3A-C080-A97E-9492-8D5C0F84AB36}"/>
          </ac:spMkLst>
        </pc:spChg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357175007" sldId="3130"/>
            <ac:spMk id="3" creationId="{326276EF-E0C0-C74C-93C7-226AC60D2C41}"/>
          </ac:spMkLst>
        </pc:spChg>
      </pc:sldChg>
      <pc:sldChg chg="addSp modSp add del mod">
        <pc:chgData name="Schneider-White, Whitney Q." userId="dfa0b386-4122-486f-bfe5-4e446d9aa526" providerId="ADAL" clId="{820DEFD6-5808-465F-8F4A-09F4497C390A}" dt="2023-10-11T20:04:37.804" v="3359" actId="47"/>
        <pc:sldMkLst>
          <pc:docMk/>
          <pc:sldMk cId="1094599535" sldId="3130"/>
        </pc:sldMkLst>
        <pc:graphicFrameChg chg="mod">
          <ac:chgData name="Schneider-White, Whitney Q." userId="dfa0b386-4122-486f-bfe5-4e446d9aa526" providerId="ADAL" clId="{820DEFD6-5808-465F-8F4A-09F4497C390A}" dt="2023-10-11T20:04:23.195" v="3358" actId="1076"/>
          <ac:graphicFrameMkLst>
            <pc:docMk/>
            <pc:sldMk cId="1094599535" sldId="3130"/>
            <ac:graphicFrameMk id="3" creationId="{E54F76AF-18B6-7E72-F4DD-75D5D1EBAABC}"/>
          </ac:graphicFrameMkLst>
        </pc:graphicFrameChg>
        <pc:graphicFrameChg chg="add mod">
          <ac:chgData name="Schneider-White, Whitney Q." userId="dfa0b386-4122-486f-bfe5-4e446d9aa526" providerId="ADAL" clId="{820DEFD6-5808-465F-8F4A-09F4497C390A}" dt="2023-10-11T20:04:17.288" v="3356" actId="14100"/>
          <ac:graphicFrameMkLst>
            <pc:docMk/>
            <pc:sldMk cId="1094599535" sldId="3130"/>
            <ac:graphicFrameMk id="4" creationId="{FDCAA129-E9F5-2CB8-F43D-7B73E5C800ED}"/>
          </ac:graphicFrameMkLst>
        </pc:graphicFrameChg>
      </pc:sldChg>
      <pc:sldChg chg="addSp delSp modSp new mod modClrScheme chgLayout">
        <pc:chgData name="Schneider-White, Whitney Q." userId="dfa0b386-4122-486f-bfe5-4e446d9aa526" providerId="ADAL" clId="{820DEFD6-5808-465F-8F4A-09F4497C390A}" dt="2023-10-12T12:53:33.374" v="5048"/>
        <pc:sldMkLst>
          <pc:docMk/>
          <pc:sldMk cId="1358037597" sldId="3131"/>
        </pc:sldMkLst>
        <pc:spChg chg="del mod ord">
          <ac:chgData name="Schneider-White, Whitney Q." userId="dfa0b386-4122-486f-bfe5-4e446d9aa526" providerId="ADAL" clId="{820DEFD6-5808-465F-8F4A-09F4497C390A}" dt="2023-10-12T12:45:48.863" v="4940" actId="700"/>
          <ac:spMkLst>
            <pc:docMk/>
            <pc:sldMk cId="1358037597" sldId="3131"/>
            <ac:spMk id="2" creationId="{7046621A-9735-7543-8340-1ACA9E895430}"/>
          </ac:spMkLst>
        </pc:spChg>
        <pc:spChg chg="del">
          <ac:chgData name="Schneider-White, Whitney Q." userId="dfa0b386-4122-486f-bfe5-4e446d9aa526" providerId="ADAL" clId="{820DEFD6-5808-465F-8F4A-09F4497C390A}" dt="2023-10-12T12:45:48.863" v="4940" actId="700"/>
          <ac:spMkLst>
            <pc:docMk/>
            <pc:sldMk cId="1358037597" sldId="3131"/>
            <ac:spMk id="3" creationId="{40F3F863-CAC0-FB3E-FC2D-907CCF6DA10C}"/>
          </ac:spMkLst>
        </pc:spChg>
        <pc:spChg chg="add del mod ord">
          <ac:chgData name="Schneider-White, Whitney Q." userId="dfa0b386-4122-486f-bfe5-4e446d9aa526" providerId="ADAL" clId="{820DEFD6-5808-465F-8F4A-09F4497C390A}" dt="2023-10-12T12:45:53.701" v="4941" actId="700"/>
          <ac:spMkLst>
            <pc:docMk/>
            <pc:sldMk cId="1358037597" sldId="3131"/>
            <ac:spMk id="4" creationId="{4CB804BA-D7E5-D4F1-9776-819D818CAD4E}"/>
          </ac:spMkLst>
        </pc:spChg>
        <pc:spChg chg="add del mod ord">
          <ac:chgData name="Schneider-White, Whitney Q." userId="dfa0b386-4122-486f-bfe5-4e446d9aa526" providerId="ADAL" clId="{820DEFD6-5808-465F-8F4A-09F4497C390A}" dt="2023-10-12T12:45:53.701" v="4941" actId="700"/>
          <ac:spMkLst>
            <pc:docMk/>
            <pc:sldMk cId="1358037597" sldId="3131"/>
            <ac:spMk id="5" creationId="{D224F0BC-57BC-A633-7474-F1D175D8D8FC}"/>
          </ac:spMkLst>
        </pc:spChg>
        <pc:spChg chg="add del mod ord">
          <ac:chgData name="Schneider-White, Whitney Q." userId="dfa0b386-4122-486f-bfe5-4e446d9aa526" providerId="ADAL" clId="{820DEFD6-5808-465F-8F4A-09F4497C390A}" dt="2023-10-12T12:45:57.066" v="4942" actId="700"/>
          <ac:spMkLst>
            <pc:docMk/>
            <pc:sldMk cId="1358037597" sldId="3131"/>
            <ac:spMk id="6" creationId="{F29DF261-9FF9-23D0-F05B-A8C5B8CA0865}"/>
          </ac:spMkLst>
        </pc:spChg>
        <pc:spChg chg="add del mod ord">
          <ac:chgData name="Schneider-White, Whitney Q." userId="dfa0b386-4122-486f-bfe5-4e446d9aa526" providerId="ADAL" clId="{820DEFD6-5808-465F-8F4A-09F4497C390A}" dt="2023-10-12T12:45:57.066" v="4942" actId="700"/>
          <ac:spMkLst>
            <pc:docMk/>
            <pc:sldMk cId="1358037597" sldId="3131"/>
            <ac:spMk id="7" creationId="{BC5BCE5E-A368-741F-674E-6F32D0C16E06}"/>
          </ac:spMkLst>
        </pc:spChg>
        <pc:spChg chg="add mod or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1358037597" sldId="3131"/>
            <ac:spMk id="8" creationId="{00D2EF79-FECB-B03C-101E-4B763AEECD9A}"/>
          </ac:spMkLst>
        </pc:spChg>
        <pc:spChg chg="add del mod ord">
          <ac:chgData name="Schneider-White, Whitney Q." userId="dfa0b386-4122-486f-bfe5-4e446d9aa526" providerId="ADAL" clId="{820DEFD6-5808-465F-8F4A-09F4497C390A}" dt="2023-10-12T12:46:03.539" v="4960" actId="478"/>
          <ac:spMkLst>
            <pc:docMk/>
            <pc:sldMk cId="1358037597" sldId="3131"/>
            <ac:spMk id="9" creationId="{7BB340E2-DC2D-0B71-7D4C-CBCD383BD5F0}"/>
          </ac:spMkLst>
        </pc:spChg>
      </pc:sldChg>
      <pc:sldChg chg="modSp add del">
        <pc:chgData name="Schneider-White, Whitney Q." userId="dfa0b386-4122-486f-bfe5-4e446d9aa526" providerId="ADAL" clId="{820DEFD6-5808-465F-8F4A-09F4497C390A}" dt="2023-10-11T20:04:37.804" v="3359" actId="47"/>
        <pc:sldMkLst>
          <pc:docMk/>
          <pc:sldMk cId="3809494833" sldId="3131"/>
        </pc:sldMkLst>
        <pc:graphicFrameChg chg="mod">
          <ac:chgData name="Schneider-White, Whitney Q." userId="dfa0b386-4122-486f-bfe5-4e446d9aa526" providerId="ADAL" clId="{820DEFD6-5808-465F-8F4A-09F4497C390A}" dt="2023-10-11T20:00:24.223" v="3304"/>
          <ac:graphicFrameMkLst>
            <pc:docMk/>
            <pc:sldMk cId="3809494833" sldId="3131"/>
            <ac:graphicFrameMk id="3" creationId="{E54F76AF-18B6-7E72-F4DD-75D5D1EBAABC}"/>
          </ac:graphicFrameMkLst>
        </pc:graphicFrameChg>
      </pc:sldChg>
      <pc:sldChg chg="addSp delSp modSp new mod">
        <pc:chgData name="Schneider-White, Whitney Q." userId="dfa0b386-4122-486f-bfe5-4e446d9aa526" providerId="ADAL" clId="{820DEFD6-5808-465F-8F4A-09F4497C390A}" dt="2023-10-12T12:53:33.374" v="5048"/>
        <pc:sldMkLst>
          <pc:docMk/>
          <pc:sldMk cId="957222280" sldId="3132"/>
        </pc:sldMkLst>
        <pc:spChg chg="del">
          <ac:chgData name="Schneider-White, Whitney Q." userId="dfa0b386-4122-486f-bfe5-4e446d9aa526" providerId="ADAL" clId="{820DEFD6-5808-465F-8F4A-09F4497C390A}" dt="2023-10-12T12:48:50.715" v="4982" actId="478"/>
          <ac:spMkLst>
            <pc:docMk/>
            <pc:sldMk cId="957222280" sldId="3132"/>
            <ac:spMk id="2" creationId="{39567742-28BF-67C2-9ADA-12F86B6A6EF5}"/>
          </ac:spMkLst>
        </pc:spChg>
        <pc:spChg chg="mod">
          <ac:chgData name="Schneider-White, Whitney Q." userId="dfa0b386-4122-486f-bfe5-4e446d9aa526" providerId="ADAL" clId="{820DEFD6-5808-465F-8F4A-09F4497C390A}" dt="2023-10-12T12:53:33.374" v="5048"/>
          <ac:spMkLst>
            <pc:docMk/>
            <pc:sldMk cId="957222280" sldId="3132"/>
            <ac:spMk id="3" creationId="{E811BFB9-A2F2-D013-159E-A2BC4831279A}"/>
          </ac:spMkLst>
        </pc:spChg>
        <pc:spChg chg="add mod">
          <ac:chgData name="Schneider-White, Whitney Q." userId="dfa0b386-4122-486f-bfe5-4e446d9aa526" providerId="ADAL" clId="{820DEFD6-5808-465F-8F4A-09F4497C390A}" dt="2023-10-12T12:48:57.267" v="4983"/>
          <ac:spMkLst>
            <pc:docMk/>
            <pc:sldMk cId="957222280" sldId="3132"/>
            <ac:spMk id="4" creationId="{24CB03A6-E349-0EF1-CF7B-3F7FE2A23130}"/>
          </ac:spMkLst>
        </pc:spChg>
        <pc:spChg chg="add mod">
          <ac:chgData name="Schneider-White, Whitney Q." userId="dfa0b386-4122-486f-bfe5-4e446d9aa526" providerId="ADAL" clId="{820DEFD6-5808-465F-8F4A-09F4497C390A}" dt="2023-10-12T12:48:57.267" v="4983"/>
          <ac:spMkLst>
            <pc:docMk/>
            <pc:sldMk cId="957222280" sldId="3132"/>
            <ac:spMk id="5" creationId="{EE1D1884-8658-CE8B-D0D0-901AC9A8EA50}"/>
          </ac:spMkLst>
        </pc:spChg>
        <pc:spChg chg="add mod">
          <ac:chgData name="Schneider-White, Whitney Q." userId="dfa0b386-4122-486f-bfe5-4e446d9aa526" providerId="ADAL" clId="{820DEFD6-5808-465F-8F4A-09F4497C390A}" dt="2023-10-12T12:48:57.267" v="4983"/>
          <ac:spMkLst>
            <pc:docMk/>
            <pc:sldMk cId="957222280" sldId="3132"/>
            <ac:spMk id="6" creationId="{485D96EB-C70B-A6A6-4925-E44A4AFB34C9}"/>
          </ac:spMkLst>
        </pc:spChg>
        <pc:spChg chg="add mod">
          <ac:chgData name="Schneider-White, Whitney Q." userId="dfa0b386-4122-486f-bfe5-4e446d9aa526" providerId="ADAL" clId="{820DEFD6-5808-465F-8F4A-09F4497C390A}" dt="2023-10-12T12:48:57.267" v="4983"/>
          <ac:spMkLst>
            <pc:docMk/>
            <pc:sldMk cId="957222280" sldId="3132"/>
            <ac:spMk id="7" creationId="{EAE47BFD-3EC6-6679-EB7E-2C5FAB2B1D2B}"/>
          </ac:spMkLst>
        </pc:spChg>
        <pc:spChg chg="add mod">
          <ac:chgData name="Schneider-White, Whitney Q." userId="dfa0b386-4122-486f-bfe5-4e446d9aa526" providerId="ADAL" clId="{820DEFD6-5808-465F-8F4A-09F4497C390A}" dt="2023-10-12T12:48:57.267" v="4983"/>
          <ac:spMkLst>
            <pc:docMk/>
            <pc:sldMk cId="957222280" sldId="3132"/>
            <ac:spMk id="8" creationId="{533E27AB-5674-AB22-09A5-BE80EB41AFC2}"/>
          </ac:spMkLst>
        </pc:spChg>
        <pc:spChg chg="add mod">
          <ac:chgData name="Schneider-White, Whitney Q." userId="dfa0b386-4122-486f-bfe5-4e446d9aa526" providerId="ADAL" clId="{820DEFD6-5808-465F-8F4A-09F4497C390A}" dt="2023-10-12T12:48:57.267" v="4983"/>
          <ac:spMkLst>
            <pc:docMk/>
            <pc:sldMk cId="957222280" sldId="3132"/>
            <ac:spMk id="9" creationId="{E34BB5AB-926D-3991-C713-0DFB937D9BAE}"/>
          </ac:spMkLst>
        </pc:spChg>
        <pc:spChg chg="add mod">
          <ac:chgData name="Schneider-White, Whitney Q." userId="dfa0b386-4122-486f-bfe5-4e446d9aa526" providerId="ADAL" clId="{820DEFD6-5808-465F-8F4A-09F4497C390A}" dt="2023-10-12T12:48:57.267" v="4983"/>
          <ac:spMkLst>
            <pc:docMk/>
            <pc:sldMk cId="957222280" sldId="3132"/>
            <ac:spMk id="10" creationId="{7E24C06D-1B6C-ECB4-F95F-7474CD17823D}"/>
          </ac:spMkLst>
        </pc:spChg>
        <pc:spChg chg="add mod">
          <ac:chgData name="Schneider-White, Whitney Q." userId="dfa0b386-4122-486f-bfe5-4e446d9aa526" providerId="ADAL" clId="{820DEFD6-5808-465F-8F4A-09F4497C390A}" dt="2023-10-12T12:48:57.267" v="4983"/>
          <ac:spMkLst>
            <pc:docMk/>
            <pc:sldMk cId="957222280" sldId="3132"/>
            <ac:spMk id="13" creationId="{E29D10F7-9B05-9811-5508-222A7F0A7255}"/>
          </ac:spMkLst>
        </pc:spChg>
        <pc:spChg chg="add mod">
          <ac:chgData name="Schneider-White, Whitney Q." userId="dfa0b386-4122-486f-bfe5-4e446d9aa526" providerId="ADAL" clId="{820DEFD6-5808-465F-8F4A-09F4497C390A}" dt="2023-10-12T12:48:57.267" v="4983"/>
          <ac:spMkLst>
            <pc:docMk/>
            <pc:sldMk cId="957222280" sldId="3132"/>
            <ac:spMk id="15" creationId="{14E4E844-398C-A388-BFCE-AC5013E7417A}"/>
          </ac:spMkLst>
        </pc:spChg>
        <pc:spChg chg="add mod">
          <ac:chgData name="Schneider-White, Whitney Q." userId="dfa0b386-4122-486f-bfe5-4e446d9aa526" providerId="ADAL" clId="{820DEFD6-5808-465F-8F4A-09F4497C390A}" dt="2023-10-12T12:48:57.267" v="4983"/>
          <ac:spMkLst>
            <pc:docMk/>
            <pc:sldMk cId="957222280" sldId="3132"/>
            <ac:spMk id="18" creationId="{8FF4740F-497A-1198-2497-EB2CF3BC99AA}"/>
          </ac:spMkLst>
        </pc:spChg>
        <pc:spChg chg="add mod">
          <ac:chgData name="Schneider-White, Whitney Q." userId="dfa0b386-4122-486f-bfe5-4e446d9aa526" providerId="ADAL" clId="{820DEFD6-5808-465F-8F4A-09F4497C390A}" dt="2023-10-12T12:48:57.267" v="4983"/>
          <ac:spMkLst>
            <pc:docMk/>
            <pc:sldMk cId="957222280" sldId="3132"/>
            <ac:spMk id="19" creationId="{96B37C0F-A68E-46E1-A43D-1177EDDF1E6F}"/>
          </ac:spMkLst>
        </pc:spChg>
        <pc:spChg chg="add mod">
          <ac:chgData name="Schneider-White, Whitney Q." userId="dfa0b386-4122-486f-bfe5-4e446d9aa526" providerId="ADAL" clId="{820DEFD6-5808-465F-8F4A-09F4497C390A}" dt="2023-10-12T12:48:57.267" v="4983"/>
          <ac:spMkLst>
            <pc:docMk/>
            <pc:sldMk cId="957222280" sldId="3132"/>
            <ac:spMk id="22" creationId="{EB1B222D-5AE0-917C-2B10-547B435FD91E}"/>
          </ac:spMkLst>
        </pc:spChg>
        <pc:spChg chg="add mod">
          <ac:chgData name="Schneider-White, Whitney Q." userId="dfa0b386-4122-486f-bfe5-4e446d9aa526" providerId="ADAL" clId="{820DEFD6-5808-465F-8F4A-09F4497C390A}" dt="2023-10-12T12:48:57.267" v="4983"/>
          <ac:spMkLst>
            <pc:docMk/>
            <pc:sldMk cId="957222280" sldId="3132"/>
            <ac:spMk id="23" creationId="{E3522B3F-2AE7-D1DF-EBE1-5D0033AFBA5B}"/>
          </ac:spMkLst>
        </pc:spChg>
        <pc:spChg chg="add mod">
          <ac:chgData name="Schneider-White, Whitney Q." userId="dfa0b386-4122-486f-bfe5-4e446d9aa526" providerId="ADAL" clId="{820DEFD6-5808-465F-8F4A-09F4497C390A}" dt="2023-10-12T12:48:57.267" v="4983"/>
          <ac:spMkLst>
            <pc:docMk/>
            <pc:sldMk cId="957222280" sldId="3132"/>
            <ac:spMk id="27" creationId="{8F181503-D78F-4E4E-21FE-C46E7D06FA39}"/>
          </ac:spMkLst>
        </pc:spChg>
        <pc:spChg chg="add mod">
          <ac:chgData name="Schneider-White, Whitney Q." userId="dfa0b386-4122-486f-bfe5-4e446d9aa526" providerId="ADAL" clId="{820DEFD6-5808-465F-8F4A-09F4497C390A}" dt="2023-10-12T12:48:57.267" v="4983"/>
          <ac:spMkLst>
            <pc:docMk/>
            <pc:sldMk cId="957222280" sldId="3132"/>
            <ac:spMk id="28" creationId="{5EAE6498-723F-0F56-B054-B0C10A12E045}"/>
          </ac:spMkLst>
        </pc:spChg>
        <pc:spChg chg="add mod">
          <ac:chgData name="Schneider-White, Whitney Q." userId="dfa0b386-4122-486f-bfe5-4e446d9aa526" providerId="ADAL" clId="{820DEFD6-5808-465F-8F4A-09F4497C390A}" dt="2023-10-12T12:48:57.267" v="4983"/>
          <ac:spMkLst>
            <pc:docMk/>
            <pc:sldMk cId="957222280" sldId="3132"/>
            <ac:spMk id="33" creationId="{CD0C72E0-DAC0-1E29-7345-90649C079958}"/>
          </ac:spMkLst>
        </pc:spChg>
        <pc:spChg chg="add mod">
          <ac:chgData name="Schneider-White, Whitney Q." userId="dfa0b386-4122-486f-bfe5-4e446d9aa526" providerId="ADAL" clId="{820DEFD6-5808-465F-8F4A-09F4497C390A}" dt="2023-10-12T12:48:57.267" v="4983"/>
          <ac:spMkLst>
            <pc:docMk/>
            <pc:sldMk cId="957222280" sldId="3132"/>
            <ac:spMk id="34" creationId="{F4DB5D67-78D9-2A52-811B-D62DC32561F1}"/>
          </ac:spMkLst>
        </pc:spChg>
        <pc:grpChg chg="add mod">
          <ac:chgData name="Schneider-White, Whitney Q." userId="dfa0b386-4122-486f-bfe5-4e446d9aa526" providerId="ADAL" clId="{820DEFD6-5808-465F-8F4A-09F4497C390A}" dt="2023-10-12T12:48:57.267" v="4983"/>
          <ac:grpSpMkLst>
            <pc:docMk/>
            <pc:sldMk cId="957222280" sldId="3132"/>
            <ac:grpSpMk id="30" creationId="{2079F56F-B79A-A5F2-34DB-18B3C864DE5E}"/>
          </ac:grpSpMkLst>
        </pc:grpChg>
        <pc:picChg chg="add mod">
          <ac:chgData name="Schneider-White, Whitney Q." userId="dfa0b386-4122-486f-bfe5-4e446d9aa526" providerId="ADAL" clId="{820DEFD6-5808-465F-8F4A-09F4497C390A}" dt="2023-10-12T12:48:57.267" v="4983"/>
          <ac:picMkLst>
            <pc:docMk/>
            <pc:sldMk cId="957222280" sldId="3132"/>
            <ac:picMk id="11" creationId="{9B190773-8A42-054F-A3E6-272AE2548D22}"/>
          </ac:picMkLst>
        </pc:picChg>
        <pc:picChg chg="add mod">
          <ac:chgData name="Schneider-White, Whitney Q." userId="dfa0b386-4122-486f-bfe5-4e446d9aa526" providerId="ADAL" clId="{820DEFD6-5808-465F-8F4A-09F4497C390A}" dt="2023-10-12T12:48:57.267" v="4983"/>
          <ac:picMkLst>
            <pc:docMk/>
            <pc:sldMk cId="957222280" sldId="3132"/>
            <ac:picMk id="12" creationId="{AA3AE6AB-55EA-0047-E571-7B06A2E909C3}"/>
          </ac:picMkLst>
        </pc:picChg>
        <pc:picChg chg="add mod">
          <ac:chgData name="Schneider-White, Whitney Q." userId="dfa0b386-4122-486f-bfe5-4e446d9aa526" providerId="ADAL" clId="{820DEFD6-5808-465F-8F4A-09F4497C390A}" dt="2023-10-12T12:48:57.267" v="4983"/>
          <ac:picMkLst>
            <pc:docMk/>
            <pc:sldMk cId="957222280" sldId="3132"/>
            <ac:picMk id="14" creationId="{05491616-959D-783A-AB51-1816F1016350}"/>
          </ac:picMkLst>
        </pc:picChg>
        <pc:picChg chg="add mod">
          <ac:chgData name="Schneider-White, Whitney Q." userId="dfa0b386-4122-486f-bfe5-4e446d9aa526" providerId="ADAL" clId="{820DEFD6-5808-465F-8F4A-09F4497C390A}" dt="2023-10-12T12:48:57.267" v="4983"/>
          <ac:picMkLst>
            <pc:docMk/>
            <pc:sldMk cId="957222280" sldId="3132"/>
            <ac:picMk id="16" creationId="{5B541748-74D8-A262-DD89-60F711C9AB95}"/>
          </ac:picMkLst>
        </pc:picChg>
        <pc:picChg chg="add mod">
          <ac:chgData name="Schneider-White, Whitney Q." userId="dfa0b386-4122-486f-bfe5-4e446d9aa526" providerId="ADAL" clId="{820DEFD6-5808-465F-8F4A-09F4497C390A}" dt="2023-10-12T12:48:57.267" v="4983"/>
          <ac:picMkLst>
            <pc:docMk/>
            <pc:sldMk cId="957222280" sldId="3132"/>
            <ac:picMk id="17" creationId="{B12F1DB4-65DA-8C13-A09F-8CB2F94195A8}"/>
          </ac:picMkLst>
        </pc:picChg>
        <pc:picChg chg="add mod">
          <ac:chgData name="Schneider-White, Whitney Q." userId="dfa0b386-4122-486f-bfe5-4e446d9aa526" providerId="ADAL" clId="{820DEFD6-5808-465F-8F4A-09F4497C390A}" dt="2023-10-12T12:48:57.267" v="4983"/>
          <ac:picMkLst>
            <pc:docMk/>
            <pc:sldMk cId="957222280" sldId="3132"/>
            <ac:picMk id="20" creationId="{2F3AA39C-3A3C-C686-7492-5D040EDA103E}"/>
          </ac:picMkLst>
        </pc:picChg>
        <pc:picChg chg="add mod">
          <ac:chgData name="Schneider-White, Whitney Q." userId="dfa0b386-4122-486f-bfe5-4e446d9aa526" providerId="ADAL" clId="{820DEFD6-5808-465F-8F4A-09F4497C390A}" dt="2023-10-12T12:48:57.267" v="4983"/>
          <ac:picMkLst>
            <pc:docMk/>
            <pc:sldMk cId="957222280" sldId="3132"/>
            <ac:picMk id="21" creationId="{318EBB8A-028B-06A5-E196-36A4A0F6D506}"/>
          </ac:picMkLst>
        </pc:picChg>
        <pc:picChg chg="add mod">
          <ac:chgData name="Schneider-White, Whitney Q." userId="dfa0b386-4122-486f-bfe5-4e446d9aa526" providerId="ADAL" clId="{820DEFD6-5808-465F-8F4A-09F4497C390A}" dt="2023-10-12T12:48:57.267" v="4983"/>
          <ac:picMkLst>
            <pc:docMk/>
            <pc:sldMk cId="957222280" sldId="3132"/>
            <ac:picMk id="24" creationId="{2B31AE63-C1FD-CC39-FA91-D3AB2AFFF77E}"/>
          </ac:picMkLst>
        </pc:picChg>
        <pc:picChg chg="add mod">
          <ac:chgData name="Schneider-White, Whitney Q." userId="dfa0b386-4122-486f-bfe5-4e446d9aa526" providerId="ADAL" clId="{820DEFD6-5808-465F-8F4A-09F4497C390A}" dt="2023-10-12T12:48:57.267" v="4983"/>
          <ac:picMkLst>
            <pc:docMk/>
            <pc:sldMk cId="957222280" sldId="3132"/>
            <ac:picMk id="25" creationId="{96FD2633-365D-B4BE-5C42-1ECBC4A88FDB}"/>
          </ac:picMkLst>
        </pc:picChg>
        <pc:picChg chg="add mod">
          <ac:chgData name="Schneider-White, Whitney Q." userId="dfa0b386-4122-486f-bfe5-4e446d9aa526" providerId="ADAL" clId="{820DEFD6-5808-465F-8F4A-09F4497C390A}" dt="2023-10-12T12:48:57.267" v="4983"/>
          <ac:picMkLst>
            <pc:docMk/>
            <pc:sldMk cId="957222280" sldId="3132"/>
            <ac:picMk id="26" creationId="{7E2A28FB-DA9A-CC90-EC9B-BD1DF4F60EB6}"/>
          </ac:picMkLst>
        </pc:picChg>
        <pc:picChg chg="add mod">
          <ac:chgData name="Schneider-White, Whitney Q." userId="dfa0b386-4122-486f-bfe5-4e446d9aa526" providerId="ADAL" clId="{820DEFD6-5808-465F-8F4A-09F4497C390A}" dt="2023-10-12T12:48:57.267" v="4983"/>
          <ac:picMkLst>
            <pc:docMk/>
            <pc:sldMk cId="957222280" sldId="3132"/>
            <ac:picMk id="29" creationId="{72BE660F-8F29-86EA-0EED-2220B302D700}"/>
          </ac:picMkLst>
        </pc:picChg>
        <pc:picChg chg="mod">
          <ac:chgData name="Schneider-White, Whitney Q." userId="dfa0b386-4122-486f-bfe5-4e446d9aa526" providerId="ADAL" clId="{820DEFD6-5808-465F-8F4A-09F4497C390A}" dt="2023-10-12T12:48:57.267" v="4983"/>
          <ac:picMkLst>
            <pc:docMk/>
            <pc:sldMk cId="957222280" sldId="3132"/>
            <ac:picMk id="31" creationId="{162842D9-21FA-F510-452D-4011DC6FCAEB}"/>
          </ac:picMkLst>
        </pc:picChg>
        <pc:picChg chg="mod">
          <ac:chgData name="Schneider-White, Whitney Q." userId="dfa0b386-4122-486f-bfe5-4e446d9aa526" providerId="ADAL" clId="{820DEFD6-5808-465F-8F4A-09F4497C390A}" dt="2023-10-12T12:48:57.267" v="4983"/>
          <ac:picMkLst>
            <pc:docMk/>
            <pc:sldMk cId="957222280" sldId="3132"/>
            <ac:picMk id="32" creationId="{1424C328-7BA5-948F-2174-E634C30172DF}"/>
          </ac:picMkLst>
        </pc:picChg>
      </pc:sldChg>
      <pc:sldChg chg="addSp delSp modSp new mod ord">
        <pc:chgData name="Schneider-White, Whitney Q." userId="dfa0b386-4122-486f-bfe5-4e446d9aa526" providerId="ADAL" clId="{820DEFD6-5808-465F-8F4A-09F4497C390A}" dt="2023-10-12T13:18:10.292" v="6183"/>
        <pc:sldMkLst>
          <pc:docMk/>
          <pc:sldMk cId="2055914605" sldId="3133"/>
        </pc:sldMkLst>
        <pc:spChg chg="del mod">
          <ac:chgData name="Schneider-White, Whitney Q." userId="dfa0b386-4122-486f-bfe5-4e446d9aa526" providerId="ADAL" clId="{820DEFD6-5808-465F-8F4A-09F4497C390A}" dt="2023-10-12T13:15:22.737" v="6166" actId="12084"/>
          <ac:spMkLst>
            <pc:docMk/>
            <pc:sldMk cId="2055914605" sldId="3133"/>
            <ac:spMk id="2" creationId="{0E1364C7-A3C0-B0FD-B169-C6802FE56D9D}"/>
          </ac:spMkLst>
        </pc:spChg>
        <pc:spChg chg="mod">
          <ac:chgData name="Schneider-White, Whitney Q." userId="dfa0b386-4122-486f-bfe5-4e446d9aa526" providerId="ADAL" clId="{820DEFD6-5808-465F-8F4A-09F4497C390A}" dt="2023-10-12T13:06:40.276" v="5587" actId="20577"/>
          <ac:spMkLst>
            <pc:docMk/>
            <pc:sldMk cId="2055914605" sldId="3133"/>
            <ac:spMk id="3" creationId="{4B4C093D-A34D-E19B-212E-95F3BFFD8AD6}"/>
          </ac:spMkLst>
        </pc:spChg>
        <pc:graphicFrameChg chg="add mod modGraphic">
          <ac:chgData name="Schneider-White, Whitney Q." userId="dfa0b386-4122-486f-bfe5-4e446d9aa526" providerId="ADAL" clId="{820DEFD6-5808-465F-8F4A-09F4497C390A}" dt="2023-10-12T13:17:54.473" v="6181" actId="20577"/>
          <ac:graphicFrameMkLst>
            <pc:docMk/>
            <pc:sldMk cId="2055914605" sldId="3133"/>
            <ac:graphicFrameMk id="4" creationId="{35004D26-380F-D1BE-9BB8-9BAC5EF57BC6}"/>
          </ac:graphicFrameMkLst>
        </pc:graphicFrameChg>
      </pc:sldChg>
      <pc:sldChg chg="addSp delSp modSp new mod modClrScheme chgLayout">
        <pc:chgData name="Schneider-White, Whitney Q." userId="dfa0b386-4122-486f-bfe5-4e446d9aa526" providerId="ADAL" clId="{820DEFD6-5808-465F-8F4A-09F4497C390A}" dt="2023-10-12T12:57:35.356" v="5130"/>
        <pc:sldMkLst>
          <pc:docMk/>
          <pc:sldMk cId="3060489476" sldId="3134"/>
        </pc:sldMkLst>
        <pc:spChg chg="del mod ord">
          <ac:chgData name="Schneider-White, Whitney Q." userId="dfa0b386-4122-486f-bfe5-4e446d9aa526" providerId="ADAL" clId="{820DEFD6-5808-465F-8F4A-09F4497C390A}" dt="2023-10-12T12:56:14.188" v="5104" actId="700"/>
          <ac:spMkLst>
            <pc:docMk/>
            <pc:sldMk cId="3060489476" sldId="3134"/>
            <ac:spMk id="2" creationId="{07998E28-A088-1F97-8711-F69C3B4DE83B}"/>
          </ac:spMkLst>
        </pc:spChg>
        <pc:spChg chg="mod ord">
          <ac:chgData name="Schneider-White, Whitney Q." userId="dfa0b386-4122-486f-bfe5-4e446d9aa526" providerId="ADAL" clId="{820DEFD6-5808-465F-8F4A-09F4497C390A}" dt="2023-10-12T12:56:14.188" v="5104" actId="700"/>
          <ac:spMkLst>
            <pc:docMk/>
            <pc:sldMk cId="3060489476" sldId="3134"/>
            <ac:spMk id="3" creationId="{A1B187B0-A1FC-3731-8B74-A5E993DCD3B6}"/>
          </ac:spMkLst>
        </pc:spChg>
        <pc:spChg chg="add del mod ord">
          <ac:chgData name="Schneider-White, Whitney Q." userId="dfa0b386-4122-486f-bfe5-4e446d9aa526" providerId="ADAL" clId="{820DEFD6-5808-465F-8F4A-09F4497C390A}" dt="2023-10-12T12:56:18.575" v="5106" actId="478"/>
          <ac:spMkLst>
            <pc:docMk/>
            <pc:sldMk cId="3060489476" sldId="3134"/>
            <ac:spMk id="4" creationId="{1D0FEEE0-55B9-A922-22F2-5F93E74127D6}"/>
          </ac:spMkLst>
        </pc:spChg>
        <pc:spChg chg="add mod ord">
          <ac:chgData name="Schneider-White, Whitney Q." userId="dfa0b386-4122-486f-bfe5-4e446d9aa526" providerId="ADAL" clId="{820DEFD6-5808-465F-8F4A-09F4497C390A}" dt="2023-10-12T12:56:52.327" v="5121" actId="14100"/>
          <ac:spMkLst>
            <pc:docMk/>
            <pc:sldMk cId="3060489476" sldId="3134"/>
            <ac:spMk id="5" creationId="{88EB598C-1020-F222-2952-C82EBEB3E80F}"/>
          </ac:spMkLst>
        </pc:spChg>
        <pc:spChg chg="add del mod ord">
          <ac:chgData name="Schneider-White, Whitney Q." userId="dfa0b386-4122-486f-bfe5-4e446d9aa526" providerId="ADAL" clId="{820DEFD6-5808-465F-8F4A-09F4497C390A}" dt="2023-10-12T12:56:37.523" v="5115" actId="478"/>
          <ac:spMkLst>
            <pc:docMk/>
            <pc:sldMk cId="3060489476" sldId="3134"/>
            <ac:spMk id="6" creationId="{9B6E9849-AB84-A386-0472-2D664757156F}"/>
          </ac:spMkLst>
        </pc:spChg>
        <pc:spChg chg="add del mod ord">
          <ac:chgData name="Schneider-White, Whitney Q." userId="dfa0b386-4122-486f-bfe5-4e446d9aa526" providerId="ADAL" clId="{820DEFD6-5808-465F-8F4A-09F4497C390A}" dt="2023-10-12T12:56:38.724" v="5116" actId="478"/>
          <ac:spMkLst>
            <pc:docMk/>
            <pc:sldMk cId="3060489476" sldId="3134"/>
            <ac:spMk id="7" creationId="{067BD219-3A17-275F-1308-5F32D9660C2E}"/>
          </ac:spMkLst>
        </pc:spChg>
        <pc:graphicFrameChg chg="add mod">
          <ac:chgData name="Schneider-White, Whitney Q." userId="dfa0b386-4122-486f-bfe5-4e446d9aa526" providerId="ADAL" clId="{820DEFD6-5808-465F-8F4A-09F4497C390A}" dt="2023-10-12T12:57:35.356" v="5130"/>
          <ac:graphicFrameMkLst>
            <pc:docMk/>
            <pc:sldMk cId="3060489476" sldId="3134"/>
            <ac:graphicFrameMk id="8" creationId="{6AE94CAF-FB9E-EA3F-4609-02E6F59431EB}"/>
          </ac:graphicFrameMkLst>
        </pc:graphicFrameChg>
      </pc:sldChg>
      <pc:sldChg chg="addSp delSp modSp new mod modClrScheme chgLayout">
        <pc:chgData name="Schneider-White, Whitney Q." userId="dfa0b386-4122-486f-bfe5-4e446d9aa526" providerId="ADAL" clId="{820DEFD6-5808-465F-8F4A-09F4497C390A}" dt="2023-10-12T12:58:52.573" v="5150" actId="20577"/>
        <pc:sldMkLst>
          <pc:docMk/>
          <pc:sldMk cId="1633270981" sldId="3135"/>
        </pc:sldMkLst>
        <pc:spChg chg="del">
          <ac:chgData name="Schneider-White, Whitney Q." userId="dfa0b386-4122-486f-bfe5-4e446d9aa526" providerId="ADAL" clId="{820DEFD6-5808-465F-8F4A-09F4497C390A}" dt="2023-10-12T12:57:58.467" v="5133" actId="700"/>
          <ac:spMkLst>
            <pc:docMk/>
            <pc:sldMk cId="1633270981" sldId="3135"/>
            <ac:spMk id="2" creationId="{3A33E05C-B980-369E-CEEF-E1E61E5EE839}"/>
          </ac:spMkLst>
        </pc:spChg>
        <pc:spChg chg="del mod ord">
          <ac:chgData name="Schneider-White, Whitney Q." userId="dfa0b386-4122-486f-bfe5-4e446d9aa526" providerId="ADAL" clId="{820DEFD6-5808-465F-8F4A-09F4497C390A}" dt="2023-10-12T12:57:58.467" v="5133" actId="700"/>
          <ac:spMkLst>
            <pc:docMk/>
            <pc:sldMk cId="1633270981" sldId="3135"/>
            <ac:spMk id="3" creationId="{0DDF8A3D-3AAA-114A-0F1B-CA7159966159}"/>
          </ac:spMkLst>
        </pc:spChg>
        <pc:spChg chg="del">
          <ac:chgData name="Schneider-White, Whitney Q." userId="dfa0b386-4122-486f-bfe5-4e446d9aa526" providerId="ADAL" clId="{820DEFD6-5808-465F-8F4A-09F4497C390A}" dt="2023-10-12T12:57:58.467" v="5133" actId="700"/>
          <ac:spMkLst>
            <pc:docMk/>
            <pc:sldMk cId="1633270981" sldId="3135"/>
            <ac:spMk id="4" creationId="{A0600AAC-A8E7-569E-8646-1664707D0A64}"/>
          </ac:spMkLst>
        </pc:spChg>
        <pc:spChg chg="del">
          <ac:chgData name="Schneider-White, Whitney Q." userId="dfa0b386-4122-486f-bfe5-4e446d9aa526" providerId="ADAL" clId="{820DEFD6-5808-465F-8F4A-09F4497C390A}" dt="2023-10-12T12:57:58.467" v="5133" actId="700"/>
          <ac:spMkLst>
            <pc:docMk/>
            <pc:sldMk cId="1633270981" sldId="3135"/>
            <ac:spMk id="5" creationId="{67ED05D7-4279-7E3A-5574-75C377C1C3D0}"/>
          </ac:spMkLst>
        </pc:spChg>
        <pc:spChg chg="del mod ord">
          <ac:chgData name="Schneider-White, Whitney Q." userId="dfa0b386-4122-486f-bfe5-4e446d9aa526" providerId="ADAL" clId="{820DEFD6-5808-465F-8F4A-09F4497C390A}" dt="2023-10-12T12:57:58.467" v="5133" actId="700"/>
          <ac:spMkLst>
            <pc:docMk/>
            <pc:sldMk cId="1633270981" sldId="3135"/>
            <ac:spMk id="6" creationId="{9CB908A5-FDA1-F772-08AA-9ED85A8B9D69}"/>
          </ac:spMkLst>
        </pc:spChg>
        <pc:spChg chg="add mod ord">
          <ac:chgData name="Schneider-White, Whitney Q." userId="dfa0b386-4122-486f-bfe5-4e446d9aa526" providerId="ADAL" clId="{820DEFD6-5808-465F-8F4A-09F4497C390A}" dt="2023-10-12T12:58:11.030" v="5135" actId="700"/>
          <ac:spMkLst>
            <pc:docMk/>
            <pc:sldMk cId="1633270981" sldId="3135"/>
            <ac:spMk id="7" creationId="{782669C9-A461-2D16-0FC9-3675056C5EFE}"/>
          </ac:spMkLst>
        </pc:spChg>
        <pc:spChg chg="add del mod ord">
          <ac:chgData name="Schneider-White, Whitney Q." userId="dfa0b386-4122-486f-bfe5-4e446d9aa526" providerId="ADAL" clId="{820DEFD6-5808-465F-8F4A-09F4497C390A}" dt="2023-10-12T12:58:11.030" v="5135" actId="700"/>
          <ac:spMkLst>
            <pc:docMk/>
            <pc:sldMk cId="1633270981" sldId="3135"/>
            <ac:spMk id="8" creationId="{DE8DB6FC-37B5-30C7-FBDB-A7A0F9B5370C}"/>
          </ac:spMkLst>
        </pc:spChg>
        <pc:spChg chg="add del mod ord">
          <ac:chgData name="Schneider-White, Whitney Q." userId="dfa0b386-4122-486f-bfe5-4e446d9aa526" providerId="ADAL" clId="{820DEFD6-5808-465F-8F4A-09F4497C390A}" dt="2023-10-12T12:58:21.483" v="5138" actId="478"/>
          <ac:spMkLst>
            <pc:docMk/>
            <pc:sldMk cId="1633270981" sldId="3135"/>
            <ac:spMk id="9" creationId="{1D27E50B-E825-31F2-8B02-5390266B9F38}"/>
          </ac:spMkLst>
        </pc:spChg>
        <pc:spChg chg="add del mod ord">
          <ac:chgData name="Schneider-White, Whitney Q." userId="dfa0b386-4122-486f-bfe5-4e446d9aa526" providerId="ADAL" clId="{820DEFD6-5808-465F-8F4A-09F4497C390A}" dt="2023-10-12T12:58:38.243" v="5145" actId="478"/>
          <ac:spMkLst>
            <pc:docMk/>
            <pc:sldMk cId="1633270981" sldId="3135"/>
            <ac:spMk id="10" creationId="{AB8B943E-CC7A-773F-F6FC-70FA51227BCE}"/>
          </ac:spMkLst>
        </pc:spChg>
        <pc:spChg chg="add del mod ord">
          <ac:chgData name="Schneider-White, Whitney Q." userId="dfa0b386-4122-486f-bfe5-4e446d9aa526" providerId="ADAL" clId="{820DEFD6-5808-465F-8F4A-09F4497C390A}" dt="2023-10-12T12:58:21.483" v="5138" actId="478"/>
          <ac:spMkLst>
            <pc:docMk/>
            <pc:sldMk cId="1633270981" sldId="3135"/>
            <ac:spMk id="11" creationId="{724ED0D0-6F41-B9EC-DE35-34697481C85E}"/>
          </ac:spMkLst>
        </pc:spChg>
        <pc:spChg chg="add mod ord">
          <ac:chgData name="Schneider-White, Whitney Q." userId="dfa0b386-4122-486f-bfe5-4e446d9aa526" providerId="ADAL" clId="{820DEFD6-5808-465F-8F4A-09F4497C390A}" dt="2023-10-12T12:58:52.573" v="5150" actId="20577"/>
          <ac:spMkLst>
            <pc:docMk/>
            <pc:sldMk cId="1633270981" sldId="3135"/>
            <ac:spMk id="12" creationId="{409512B2-B603-AD00-AC4D-16E435AEDC07}"/>
          </ac:spMkLst>
        </pc:spChg>
        <pc:spChg chg="add del">
          <ac:chgData name="Schneider-White, Whitney Q." userId="dfa0b386-4122-486f-bfe5-4e446d9aa526" providerId="ADAL" clId="{820DEFD6-5808-465F-8F4A-09F4497C390A}" dt="2023-10-12T12:58:27.557" v="5140" actId="22"/>
          <ac:spMkLst>
            <pc:docMk/>
            <pc:sldMk cId="1633270981" sldId="3135"/>
            <ac:spMk id="14" creationId="{FAA89E3C-A621-14CA-80C1-413548F2E9A1}"/>
          </ac:spMkLst>
        </pc:spChg>
        <pc:picChg chg="add mod">
          <ac:chgData name="Schneider-White, Whitney Q." userId="dfa0b386-4122-486f-bfe5-4e446d9aa526" providerId="ADAL" clId="{820DEFD6-5808-465F-8F4A-09F4497C390A}" dt="2023-10-12T12:58:41.690" v="5147" actId="1076"/>
          <ac:picMkLst>
            <pc:docMk/>
            <pc:sldMk cId="1633270981" sldId="3135"/>
            <ac:picMk id="15" creationId="{54722166-B53B-AA37-6FF0-420BEEB1DB58}"/>
          </ac:picMkLst>
        </pc:picChg>
      </pc:sldChg>
      <pc:sldChg chg="add del">
        <pc:chgData name="Schneider-White, Whitney Q." userId="dfa0b386-4122-486f-bfe5-4e446d9aa526" providerId="ADAL" clId="{820DEFD6-5808-465F-8F4A-09F4497C390A}" dt="2023-10-12T12:59:04.884" v="5152" actId="47"/>
        <pc:sldMkLst>
          <pc:docMk/>
          <pc:sldMk cId="469789514" sldId="3136"/>
        </pc:sldMkLst>
      </pc:sldChg>
      <pc:sldChg chg="addSp delSp modSp add del mod modClrScheme chgLayout">
        <pc:chgData name="Schneider-White, Whitney Q." userId="dfa0b386-4122-486f-bfe5-4e446d9aa526" providerId="ADAL" clId="{820DEFD6-5808-465F-8F4A-09F4497C390A}" dt="2023-10-12T13:29:11.245" v="6641" actId="47"/>
        <pc:sldMkLst>
          <pc:docMk/>
          <pc:sldMk cId="1555457884" sldId="3136"/>
        </pc:sldMkLst>
        <pc:spChg chg="del mod ord">
          <ac:chgData name="Schneider-White, Whitney Q." userId="dfa0b386-4122-486f-bfe5-4e446d9aa526" providerId="ADAL" clId="{820DEFD6-5808-465F-8F4A-09F4497C390A}" dt="2023-10-12T13:25:23.807" v="6531" actId="12084"/>
          <ac:spMkLst>
            <pc:docMk/>
            <pc:sldMk cId="1555457884" sldId="3136"/>
            <ac:spMk id="2" creationId="{2342BFB4-1768-D8E9-7ADB-FC6B340E0285}"/>
          </ac:spMkLst>
        </pc:spChg>
        <pc:spChg chg="mod ord">
          <ac:chgData name="Schneider-White, Whitney Q." userId="dfa0b386-4122-486f-bfe5-4e446d9aa526" providerId="ADAL" clId="{820DEFD6-5808-465F-8F4A-09F4497C390A}" dt="2023-10-12T13:25:05.190" v="6521" actId="700"/>
          <ac:spMkLst>
            <pc:docMk/>
            <pc:sldMk cId="1555457884" sldId="3136"/>
            <ac:spMk id="3" creationId="{58E054B3-3FD5-4E06-77D6-72F39BA0C781}"/>
          </ac:spMkLst>
        </pc:spChg>
        <pc:spChg chg="del mod ord">
          <ac:chgData name="Schneider-White, Whitney Q." userId="dfa0b386-4122-486f-bfe5-4e446d9aa526" providerId="ADAL" clId="{820DEFD6-5808-465F-8F4A-09F4497C390A}" dt="2023-10-12T13:25:08.787" v="6526" actId="478"/>
          <ac:spMkLst>
            <pc:docMk/>
            <pc:sldMk cId="1555457884" sldId="3136"/>
            <ac:spMk id="4" creationId="{6F2C15CE-56AF-CB74-32EC-2445A1728697}"/>
          </ac:spMkLst>
        </pc:spChg>
        <pc:graphicFrameChg chg="add mod">
          <ac:chgData name="Schneider-White, Whitney Q." userId="dfa0b386-4122-486f-bfe5-4e446d9aa526" providerId="ADAL" clId="{820DEFD6-5808-465F-8F4A-09F4497C390A}" dt="2023-10-12T13:26:19.676" v="6538" actId="20577"/>
          <ac:graphicFrameMkLst>
            <pc:docMk/>
            <pc:sldMk cId="1555457884" sldId="3136"/>
            <ac:graphicFrameMk id="5" creationId="{2EC4EFED-C528-C984-1DE8-EA217B0D11E6}"/>
          </ac:graphicFrameMkLst>
        </pc:graphicFrameChg>
      </pc:sldChg>
      <pc:sldChg chg="new del">
        <pc:chgData name="Schneider-White, Whitney Q." userId="dfa0b386-4122-486f-bfe5-4e446d9aa526" providerId="ADAL" clId="{820DEFD6-5808-465F-8F4A-09F4497C390A}" dt="2023-10-12T13:24:59.770" v="6519" actId="680"/>
        <pc:sldMkLst>
          <pc:docMk/>
          <pc:sldMk cId="2434261147" sldId="3136"/>
        </pc:sldMkLst>
      </pc:sldChg>
      <pc:sldChg chg="add del">
        <pc:chgData name="Schneider-White, Whitney Q." userId="dfa0b386-4122-486f-bfe5-4e446d9aa526" providerId="ADAL" clId="{820DEFD6-5808-465F-8F4A-09F4497C390A}" dt="2023-10-12T12:59:06.077" v="5153" actId="47"/>
        <pc:sldMkLst>
          <pc:docMk/>
          <pc:sldMk cId="786466376" sldId="3137"/>
        </pc:sldMkLst>
      </pc:sldChg>
      <pc:sldChg chg="modSp add mod">
        <pc:chgData name="Schneider-White, Whitney Q." userId="dfa0b386-4122-486f-bfe5-4e446d9aa526" providerId="ADAL" clId="{820DEFD6-5808-465F-8F4A-09F4497C390A}" dt="2023-11-06T14:00:50.631" v="7872" actId="6549"/>
        <pc:sldMkLst>
          <pc:docMk/>
          <pc:sldMk cId="2127183765" sldId="3138"/>
        </pc:sldMkLst>
        <pc:graphicFrameChg chg="mod modGraphic">
          <ac:chgData name="Schneider-White, Whitney Q." userId="dfa0b386-4122-486f-bfe5-4e446d9aa526" providerId="ADAL" clId="{820DEFD6-5808-465F-8F4A-09F4497C390A}" dt="2023-11-06T14:00:50.631" v="7872" actId="6549"/>
          <ac:graphicFrameMkLst>
            <pc:docMk/>
            <pc:sldMk cId="2127183765" sldId="3138"/>
            <ac:graphicFrameMk id="4" creationId="{6122648A-F63B-FDE2-A889-FA5CCD6C519A}"/>
          </ac:graphicFrameMkLst>
        </pc:graphicFrameChg>
      </pc:sldChg>
      <pc:sldChg chg="modSp new mod">
        <pc:chgData name="Schneider-White, Whitney Q." userId="dfa0b386-4122-486f-bfe5-4e446d9aa526" providerId="ADAL" clId="{820DEFD6-5808-465F-8F4A-09F4497C390A}" dt="2023-12-13T14:00:05.128" v="8104" actId="20577"/>
        <pc:sldMkLst>
          <pc:docMk/>
          <pc:sldMk cId="2834864092" sldId="3139"/>
        </pc:sldMkLst>
        <pc:spChg chg="mod">
          <ac:chgData name="Schneider-White, Whitney Q." userId="dfa0b386-4122-486f-bfe5-4e446d9aa526" providerId="ADAL" clId="{820DEFD6-5808-465F-8F4A-09F4497C390A}" dt="2023-12-13T14:00:05.128" v="8104" actId="20577"/>
          <ac:spMkLst>
            <pc:docMk/>
            <pc:sldMk cId="2834864092" sldId="3139"/>
            <ac:spMk id="2" creationId="{907236DE-0D79-D3FD-3092-36FA0A415273}"/>
          </ac:spMkLst>
        </pc:spChg>
        <pc:spChg chg="mod">
          <ac:chgData name="Schneider-White, Whitney Q." userId="dfa0b386-4122-486f-bfe5-4e446d9aa526" providerId="ADAL" clId="{820DEFD6-5808-465F-8F4A-09F4497C390A}" dt="2023-12-13T13:57:35.413" v="7948" actId="20577"/>
          <ac:spMkLst>
            <pc:docMk/>
            <pc:sldMk cId="2834864092" sldId="3139"/>
            <ac:spMk id="3" creationId="{D15C2855-3850-B9AA-C2AD-46A59E8B675D}"/>
          </ac:spMkLst>
        </pc:spChg>
      </pc:sldChg>
      <pc:sldChg chg="addSp delSp modSp new mod modClrScheme chgLayout">
        <pc:chgData name="Schneider-White, Whitney Q." userId="dfa0b386-4122-486f-bfe5-4e446d9aa526" providerId="ADAL" clId="{820DEFD6-5808-465F-8F4A-09F4497C390A}" dt="2023-12-13T13:56:31.916" v="7899" actId="478"/>
        <pc:sldMkLst>
          <pc:docMk/>
          <pc:sldMk cId="1791241284" sldId="3140"/>
        </pc:sldMkLst>
        <pc:spChg chg="del mod ord">
          <ac:chgData name="Schneider-White, Whitney Q." userId="dfa0b386-4122-486f-bfe5-4e446d9aa526" providerId="ADAL" clId="{820DEFD6-5808-465F-8F4A-09F4497C390A}" dt="2023-12-13T13:56:25.468" v="7875" actId="700"/>
          <ac:spMkLst>
            <pc:docMk/>
            <pc:sldMk cId="1791241284" sldId="3140"/>
            <ac:spMk id="2" creationId="{7FCE87AA-CEC7-B314-BB28-130FD80B0B26}"/>
          </ac:spMkLst>
        </pc:spChg>
        <pc:spChg chg="del">
          <ac:chgData name="Schneider-White, Whitney Q." userId="dfa0b386-4122-486f-bfe5-4e446d9aa526" providerId="ADAL" clId="{820DEFD6-5808-465F-8F4A-09F4497C390A}" dt="2023-12-13T13:56:25.468" v="7875" actId="700"/>
          <ac:spMkLst>
            <pc:docMk/>
            <pc:sldMk cId="1791241284" sldId="3140"/>
            <ac:spMk id="3" creationId="{5ADCD69F-399B-CC1D-5028-9DFD0D2E4DA0}"/>
          </ac:spMkLst>
        </pc:spChg>
        <pc:spChg chg="add mod ord">
          <ac:chgData name="Schneider-White, Whitney Q." userId="dfa0b386-4122-486f-bfe5-4e446d9aa526" providerId="ADAL" clId="{820DEFD6-5808-465F-8F4A-09F4497C390A}" dt="2023-12-13T13:56:29.970" v="7898" actId="20577"/>
          <ac:spMkLst>
            <pc:docMk/>
            <pc:sldMk cId="1791241284" sldId="3140"/>
            <ac:spMk id="4" creationId="{5A612786-4FFD-4464-B0AA-9CF5703F8096}"/>
          </ac:spMkLst>
        </pc:spChg>
        <pc:spChg chg="add del mod ord">
          <ac:chgData name="Schneider-White, Whitney Q." userId="dfa0b386-4122-486f-bfe5-4e446d9aa526" providerId="ADAL" clId="{820DEFD6-5808-465F-8F4A-09F4497C390A}" dt="2023-12-13T13:56:31.916" v="7899" actId="478"/>
          <ac:spMkLst>
            <pc:docMk/>
            <pc:sldMk cId="1791241284" sldId="3140"/>
            <ac:spMk id="5" creationId="{40B01135-5FD0-812C-CAEC-8365135F1C99}"/>
          </ac:spMkLst>
        </pc:spChg>
      </pc:sldChg>
      <pc:sldChg chg="new">
        <pc:chgData name="Schneider-White, Whitney Q." userId="dfa0b386-4122-486f-bfe5-4e446d9aa526" providerId="ADAL" clId="{820DEFD6-5808-465F-8F4A-09F4497C390A}" dt="2023-12-13T13:59:38.689" v="8081" actId="680"/>
        <pc:sldMkLst>
          <pc:docMk/>
          <pc:sldMk cId="2574340617" sldId="3141"/>
        </pc:sldMkLst>
      </pc:sldChg>
      <pc:sldChg chg="addSp delSp modSp new mod modClrScheme chgLayout">
        <pc:chgData name="Schneider-White, Whitney Q." userId="dfa0b386-4122-486f-bfe5-4e446d9aa526" providerId="ADAL" clId="{820DEFD6-5808-465F-8F4A-09F4497C390A}" dt="2023-12-13T14:01:14.797" v="8207" actId="15"/>
        <pc:sldMkLst>
          <pc:docMk/>
          <pc:sldMk cId="842324445" sldId="3142"/>
        </pc:sldMkLst>
        <pc:spChg chg="del mod ord">
          <ac:chgData name="Schneider-White, Whitney Q." userId="dfa0b386-4122-486f-bfe5-4e446d9aa526" providerId="ADAL" clId="{820DEFD6-5808-465F-8F4A-09F4497C390A}" dt="2023-12-13T13:59:45.361" v="8083" actId="700"/>
          <ac:spMkLst>
            <pc:docMk/>
            <pc:sldMk cId="842324445" sldId="3142"/>
            <ac:spMk id="2" creationId="{1DB67DA3-FAFD-FA52-6BA0-D88F261BC015}"/>
          </ac:spMkLst>
        </pc:spChg>
        <pc:spChg chg="del mod ord">
          <ac:chgData name="Schneider-White, Whitney Q." userId="dfa0b386-4122-486f-bfe5-4e446d9aa526" providerId="ADAL" clId="{820DEFD6-5808-465F-8F4A-09F4497C390A}" dt="2023-12-13T13:59:45.361" v="8083" actId="700"/>
          <ac:spMkLst>
            <pc:docMk/>
            <pc:sldMk cId="842324445" sldId="3142"/>
            <ac:spMk id="3" creationId="{FDB24055-FDFA-AFA3-B177-9259304FCA48}"/>
          </ac:spMkLst>
        </pc:spChg>
        <pc:spChg chg="add mod ord">
          <ac:chgData name="Schneider-White, Whitney Q." userId="dfa0b386-4122-486f-bfe5-4e446d9aa526" providerId="ADAL" clId="{820DEFD6-5808-465F-8F4A-09F4497C390A}" dt="2023-12-13T13:59:54.533" v="8098" actId="20577"/>
          <ac:spMkLst>
            <pc:docMk/>
            <pc:sldMk cId="842324445" sldId="3142"/>
            <ac:spMk id="4" creationId="{815C2539-7B4C-918B-8BC1-688A98C2DA4F}"/>
          </ac:spMkLst>
        </pc:spChg>
        <pc:spChg chg="add del mod ord">
          <ac:chgData name="Schneider-White, Whitney Q." userId="dfa0b386-4122-486f-bfe5-4e446d9aa526" providerId="ADAL" clId="{820DEFD6-5808-465F-8F4A-09F4497C390A}" dt="2023-12-13T13:59:49.300" v="8084" actId="478"/>
          <ac:spMkLst>
            <pc:docMk/>
            <pc:sldMk cId="842324445" sldId="3142"/>
            <ac:spMk id="5" creationId="{59B7CBE9-7E62-3826-985D-D201D38D1357}"/>
          </ac:spMkLst>
        </pc:spChg>
        <pc:spChg chg="add mod ord">
          <ac:chgData name="Schneider-White, Whitney Q." userId="dfa0b386-4122-486f-bfe5-4e446d9aa526" providerId="ADAL" clId="{820DEFD6-5808-465F-8F4A-09F4497C390A}" dt="2023-12-13T14:00:03.234" v="8103" actId="14"/>
          <ac:spMkLst>
            <pc:docMk/>
            <pc:sldMk cId="842324445" sldId="3142"/>
            <ac:spMk id="6" creationId="{F2339E4D-0B3E-BDDA-E1D2-5D8B86C3CFFE}"/>
          </ac:spMkLst>
        </pc:spChg>
        <pc:spChg chg="add mod ord">
          <ac:chgData name="Schneider-White, Whitney Q." userId="dfa0b386-4122-486f-bfe5-4e446d9aa526" providerId="ADAL" clId="{820DEFD6-5808-465F-8F4A-09F4497C390A}" dt="2023-12-13T14:00:09.341" v="8113" actId="20577"/>
          <ac:spMkLst>
            <pc:docMk/>
            <pc:sldMk cId="842324445" sldId="3142"/>
            <ac:spMk id="7" creationId="{B93260BC-562C-EB31-7776-47C34C2A637D}"/>
          </ac:spMkLst>
        </pc:spChg>
        <pc:spChg chg="add mod ord">
          <ac:chgData name="Schneider-White, Whitney Q." userId="dfa0b386-4122-486f-bfe5-4e446d9aa526" providerId="ADAL" clId="{820DEFD6-5808-465F-8F4A-09F4497C390A}" dt="2023-12-13T14:01:14.797" v="8207" actId="15"/>
          <ac:spMkLst>
            <pc:docMk/>
            <pc:sldMk cId="842324445" sldId="3142"/>
            <ac:spMk id="8" creationId="{0CD82A92-14EF-A4E8-C6CC-2BCFDC87A8A7}"/>
          </ac:spMkLst>
        </pc:spChg>
      </pc:sldChg>
      <pc:sldMasterChg chg="modSp mod delSldLayout modSldLayout">
        <pc:chgData name="Schneider-White, Whitney Q." userId="dfa0b386-4122-486f-bfe5-4e446d9aa526" providerId="ADAL" clId="{820DEFD6-5808-465F-8F4A-09F4497C390A}" dt="2023-10-11T17:38:21.190" v="1351"/>
        <pc:sldMasterMkLst>
          <pc:docMk/>
          <pc:sldMasterMk cId="3033012431" sldId="2147483689"/>
        </pc:sldMasterMkLst>
        <pc:picChg chg="ord">
          <ac:chgData name="Schneider-White, Whitney Q." userId="dfa0b386-4122-486f-bfe5-4e446d9aa526" providerId="ADAL" clId="{820DEFD6-5808-465F-8F4A-09F4497C390A}" dt="2023-10-11T17:37:21.664" v="1337" actId="171"/>
          <ac:picMkLst>
            <pc:docMk/>
            <pc:sldMasterMk cId="3033012431" sldId="2147483689"/>
            <ac:picMk id="6" creationId="{978CB852-FADC-4B61-845C-D07773A61BF7}"/>
          </ac:picMkLst>
        </pc:picChg>
        <pc:sldLayoutChg chg="addSp delSp modSp">
          <pc:chgData name="Schneider-White, Whitney Q." userId="dfa0b386-4122-486f-bfe5-4e446d9aa526" providerId="ADAL" clId="{820DEFD6-5808-465F-8F4A-09F4497C390A}" dt="2023-10-11T17:38:04.108" v="1339"/>
          <pc:sldLayoutMkLst>
            <pc:docMk/>
            <pc:sldMasterMk cId="3033012431" sldId="2147483689"/>
            <pc:sldLayoutMk cId="1713229652" sldId="2147483690"/>
          </pc:sldLayoutMkLst>
          <pc:spChg chg="add del mod">
            <ac:chgData name="Schneider-White, Whitney Q." userId="dfa0b386-4122-486f-bfe5-4e446d9aa526" providerId="ADAL" clId="{820DEFD6-5808-465F-8F4A-09F4497C390A}" dt="2023-10-11T17:38:04.108" v="1339"/>
            <ac:spMkLst>
              <pc:docMk/>
              <pc:sldMasterMk cId="3033012431" sldId="2147483689"/>
              <pc:sldLayoutMk cId="1713229652" sldId="2147483690"/>
              <ac:spMk id="4" creationId="{9B2DA45A-9CF6-687A-3805-789B2CC7398E}"/>
            </ac:spMkLst>
          </pc:spChg>
        </pc:sldLayoutChg>
        <pc:sldLayoutChg chg="addSp modSp">
          <pc:chgData name="Schneider-White, Whitney Q." userId="dfa0b386-4122-486f-bfe5-4e446d9aa526" providerId="ADAL" clId="{820DEFD6-5808-465F-8F4A-09F4497C390A}" dt="2023-10-11T17:38:05.151" v="1340"/>
          <pc:sldLayoutMkLst>
            <pc:docMk/>
            <pc:sldMasterMk cId="3033012431" sldId="2147483689"/>
            <pc:sldLayoutMk cId="4036023471" sldId="2147483692"/>
          </pc:sldLayoutMkLst>
          <pc:spChg chg="add mod">
            <ac:chgData name="Schneider-White, Whitney Q." userId="dfa0b386-4122-486f-bfe5-4e446d9aa526" providerId="ADAL" clId="{820DEFD6-5808-465F-8F4A-09F4497C390A}" dt="2023-10-11T17:38:05.151" v="1340"/>
            <ac:spMkLst>
              <pc:docMk/>
              <pc:sldMasterMk cId="3033012431" sldId="2147483689"/>
              <pc:sldLayoutMk cId="4036023471" sldId="2147483692"/>
              <ac:spMk id="2" creationId="{252E333F-E068-2F09-BD2D-356026849C25}"/>
            </ac:spMkLst>
          </pc:spChg>
        </pc:sldLayoutChg>
        <pc:sldLayoutChg chg="addSp modSp">
          <pc:chgData name="Schneider-White, Whitney Q." userId="dfa0b386-4122-486f-bfe5-4e446d9aa526" providerId="ADAL" clId="{820DEFD6-5808-465F-8F4A-09F4497C390A}" dt="2023-10-11T17:38:06.848" v="1341"/>
          <pc:sldLayoutMkLst>
            <pc:docMk/>
            <pc:sldMasterMk cId="3033012431" sldId="2147483689"/>
            <pc:sldLayoutMk cId="286165317" sldId="2147483693"/>
          </pc:sldLayoutMkLst>
          <pc:spChg chg="add mod">
            <ac:chgData name="Schneider-White, Whitney Q." userId="dfa0b386-4122-486f-bfe5-4e446d9aa526" providerId="ADAL" clId="{820DEFD6-5808-465F-8F4A-09F4497C390A}" dt="2023-10-11T17:38:06.848" v="1341"/>
            <ac:spMkLst>
              <pc:docMk/>
              <pc:sldMasterMk cId="3033012431" sldId="2147483689"/>
              <pc:sldLayoutMk cId="286165317" sldId="2147483693"/>
              <ac:spMk id="2" creationId="{F73E1B48-6D06-6E82-90A6-9EE3026ED6EA}"/>
            </ac:spMkLst>
          </pc:spChg>
        </pc:sldLayoutChg>
        <pc:sldLayoutChg chg="addSp modSp">
          <pc:chgData name="Schneider-White, Whitney Q." userId="dfa0b386-4122-486f-bfe5-4e446d9aa526" providerId="ADAL" clId="{820DEFD6-5808-465F-8F4A-09F4497C390A}" dt="2023-10-11T17:38:08.431" v="1342"/>
          <pc:sldLayoutMkLst>
            <pc:docMk/>
            <pc:sldMasterMk cId="3033012431" sldId="2147483689"/>
            <pc:sldLayoutMk cId="1730230469" sldId="2147483694"/>
          </pc:sldLayoutMkLst>
          <pc:spChg chg="add mod">
            <ac:chgData name="Schneider-White, Whitney Q." userId="dfa0b386-4122-486f-bfe5-4e446d9aa526" providerId="ADAL" clId="{820DEFD6-5808-465F-8F4A-09F4497C390A}" dt="2023-10-11T17:38:08.431" v="1342"/>
            <ac:spMkLst>
              <pc:docMk/>
              <pc:sldMasterMk cId="3033012431" sldId="2147483689"/>
              <pc:sldLayoutMk cId="1730230469" sldId="2147483694"/>
              <ac:spMk id="2" creationId="{BE41B9FD-1372-43ED-73C7-F868C81F9338}"/>
            </ac:spMkLst>
          </pc:spChg>
        </pc:sldLayoutChg>
        <pc:sldLayoutChg chg="addSp modSp">
          <pc:chgData name="Schneider-White, Whitney Q." userId="dfa0b386-4122-486f-bfe5-4e446d9aa526" providerId="ADAL" clId="{820DEFD6-5808-465F-8F4A-09F4497C390A}" dt="2023-10-11T17:38:09.808" v="1343"/>
          <pc:sldLayoutMkLst>
            <pc:docMk/>
            <pc:sldMasterMk cId="3033012431" sldId="2147483689"/>
            <pc:sldLayoutMk cId="857401200" sldId="2147483695"/>
          </pc:sldLayoutMkLst>
          <pc:spChg chg="add mod">
            <ac:chgData name="Schneider-White, Whitney Q." userId="dfa0b386-4122-486f-bfe5-4e446d9aa526" providerId="ADAL" clId="{820DEFD6-5808-465F-8F4A-09F4497C390A}" dt="2023-10-11T17:38:09.808" v="1343"/>
            <ac:spMkLst>
              <pc:docMk/>
              <pc:sldMasterMk cId="3033012431" sldId="2147483689"/>
              <pc:sldLayoutMk cId="857401200" sldId="2147483695"/>
              <ac:spMk id="2" creationId="{5FCAFEEA-D917-23E6-6649-C8F596C7CECA}"/>
            </ac:spMkLst>
          </pc:spChg>
        </pc:sldLayoutChg>
        <pc:sldLayoutChg chg="addSp modSp">
          <pc:chgData name="Schneider-White, Whitney Q." userId="dfa0b386-4122-486f-bfe5-4e446d9aa526" providerId="ADAL" clId="{820DEFD6-5808-465F-8F4A-09F4497C390A}" dt="2023-10-11T17:38:11.717" v="1344"/>
          <pc:sldLayoutMkLst>
            <pc:docMk/>
            <pc:sldMasterMk cId="3033012431" sldId="2147483689"/>
            <pc:sldLayoutMk cId="1377147601" sldId="2147483696"/>
          </pc:sldLayoutMkLst>
          <pc:spChg chg="add mod">
            <ac:chgData name="Schneider-White, Whitney Q." userId="dfa0b386-4122-486f-bfe5-4e446d9aa526" providerId="ADAL" clId="{820DEFD6-5808-465F-8F4A-09F4497C390A}" dt="2023-10-11T17:38:11.717" v="1344"/>
            <ac:spMkLst>
              <pc:docMk/>
              <pc:sldMasterMk cId="3033012431" sldId="2147483689"/>
              <pc:sldLayoutMk cId="1377147601" sldId="2147483696"/>
              <ac:spMk id="4" creationId="{475A4A18-0C03-7D35-9F68-6F4926EC4585}"/>
            </ac:spMkLst>
          </pc:spChg>
        </pc:sldLayoutChg>
        <pc:sldLayoutChg chg="addSp modSp">
          <pc:chgData name="Schneider-White, Whitney Q." userId="dfa0b386-4122-486f-bfe5-4e446d9aa526" providerId="ADAL" clId="{820DEFD6-5808-465F-8F4A-09F4497C390A}" dt="2023-10-11T17:38:13.022" v="1345"/>
          <pc:sldLayoutMkLst>
            <pc:docMk/>
            <pc:sldMasterMk cId="3033012431" sldId="2147483689"/>
            <pc:sldLayoutMk cId="3896500934" sldId="2147483697"/>
          </pc:sldLayoutMkLst>
          <pc:spChg chg="add mod">
            <ac:chgData name="Schneider-White, Whitney Q." userId="dfa0b386-4122-486f-bfe5-4e446d9aa526" providerId="ADAL" clId="{820DEFD6-5808-465F-8F4A-09F4497C390A}" dt="2023-10-11T17:38:13.022" v="1345"/>
            <ac:spMkLst>
              <pc:docMk/>
              <pc:sldMasterMk cId="3033012431" sldId="2147483689"/>
              <pc:sldLayoutMk cId="3896500934" sldId="2147483697"/>
              <ac:spMk id="2" creationId="{7AC35A6A-E4FD-4587-330E-0480A14FEC50}"/>
            </ac:spMkLst>
          </pc:spChg>
        </pc:sldLayoutChg>
        <pc:sldLayoutChg chg="addSp modSp">
          <pc:chgData name="Schneider-White, Whitney Q." userId="dfa0b386-4122-486f-bfe5-4e446d9aa526" providerId="ADAL" clId="{820DEFD6-5808-465F-8F4A-09F4497C390A}" dt="2023-10-11T17:38:14.344" v="1346"/>
          <pc:sldLayoutMkLst>
            <pc:docMk/>
            <pc:sldMasterMk cId="3033012431" sldId="2147483689"/>
            <pc:sldLayoutMk cId="946835860" sldId="2147483698"/>
          </pc:sldLayoutMkLst>
          <pc:spChg chg="add mod">
            <ac:chgData name="Schneider-White, Whitney Q." userId="dfa0b386-4122-486f-bfe5-4e446d9aa526" providerId="ADAL" clId="{820DEFD6-5808-465F-8F4A-09F4497C390A}" dt="2023-10-11T17:38:14.344" v="1346"/>
            <ac:spMkLst>
              <pc:docMk/>
              <pc:sldMasterMk cId="3033012431" sldId="2147483689"/>
              <pc:sldLayoutMk cId="946835860" sldId="2147483698"/>
              <ac:spMk id="2" creationId="{ADA891C1-7CCE-A503-F9E5-29713C76FAAB}"/>
            </ac:spMkLst>
          </pc:spChg>
        </pc:sldLayoutChg>
        <pc:sldLayoutChg chg="addSp modSp">
          <pc:chgData name="Schneider-White, Whitney Q." userId="dfa0b386-4122-486f-bfe5-4e446d9aa526" providerId="ADAL" clId="{820DEFD6-5808-465F-8F4A-09F4497C390A}" dt="2023-10-11T17:38:15.665" v="1347"/>
          <pc:sldLayoutMkLst>
            <pc:docMk/>
            <pc:sldMasterMk cId="3033012431" sldId="2147483689"/>
            <pc:sldLayoutMk cId="2199187271" sldId="2147483699"/>
          </pc:sldLayoutMkLst>
          <pc:spChg chg="add mod">
            <ac:chgData name="Schneider-White, Whitney Q." userId="dfa0b386-4122-486f-bfe5-4e446d9aa526" providerId="ADAL" clId="{820DEFD6-5808-465F-8F4A-09F4497C390A}" dt="2023-10-11T17:38:15.665" v="1347"/>
            <ac:spMkLst>
              <pc:docMk/>
              <pc:sldMasterMk cId="3033012431" sldId="2147483689"/>
              <pc:sldLayoutMk cId="2199187271" sldId="2147483699"/>
              <ac:spMk id="2" creationId="{5716337A-1336-48F1-BECE-BA12F4AA4952}"/>
            </ac:spMkLst>
          </pc:spChg>
        </pc:sldLayoutChg>
        <pc:sldLayoutChg chg="addSp modSp">
          <pc:chgData name="Schneider-White, Whitney Q." userId="dfa0b386-4122-486f-bfe5-4e446d9aa526" providerId="ADAL" clId="{820DEFD6-5808-465F-8F4A-09F4497C390A}" dt="2023-10-11T17:38:16.658" v="1348"/>
          <pc:sldLayoutMkLst>
            <pc:docMk/>
            <pc:sldMasterMk cId="3033012431" sldId="2147483689"/>
            <pc:sldLayoutMk cId="3089743330" sldId="2147483700"/>
          </pc:sldLayoutMkLst>
          <pc:spChg chg="add mod">
            <ac:chgData name="Schneider-White, Whitney Q." userId="dfa0b386-4122-486f-bfe5-4e446d9aa526" providerId="ADAL" clId="{820DEFD6-5808-465F-8F4A-09F4497C390A}" dt="2023-10-11T17:38:16.658" v="1348"/>
            <ac:spMkLst>
              <pc:docMk/>
              <pc:sldMasterMk cId="3033012431" sldId="2147483689"/>
              <pc:sldLayoutMk cId="3089743330" sldId="2147483700"/>
              <ac:spMk id="2" creationId="{ED515F57-8FA9-D877-ACF0-A4EECF645D76}"/>
            </ac:spMkLst>
          </pc:spChg>
        </pc:sldLayoutChg>
        <pc:sldLayoutChg chg="addSp modSp">
          <pc:chgData name="Schneider-White, Whitney Q." userId="dfa0b386-4122-486f-bfe5-4e446d9aa526" providerId="ADAL" clId="{820DEFD6-5808-465F-8F4A-09F4497C390A}" dt="2023-10-11T17:38:18.160" v="1349"/>
          <pc:sldLayoutMkLst>
            <pc:docMk/>
            <pc:sldMasterMk cId="3033012431" sldId="2147483689"/>
            <pc:sldLayoutMk cId="4294044989" sldId="2147483701"/>
          </pc:sldLayoutMkLst>
          <pc:spChg chg="add mod">
            <ac:chgData name="Schneider-White, Whitney Q." userId="dfa0b386-4122-486f-bfe5-4e446d9aa526" providerId="ADAL" clId="{820DEFD6-5808-465F-8F4A-09F4497C390A}" dt="2023-10-11T17:38:18.160" v="1349"/>
            <ac:spMkLst>
              <pc:docMk/>
              <pc:sldMasterMk cId="3033012431" sldId="2147483689"/>
              <pc:sldLayoutMk cId="4294044989" sldId="2147483701"/>
              <ac:spMk id="2" creationId="{EC348C28-F429-E552-E29C-04B87B3BE78B}"/>
            </ac:spMkLst>
          </pc:spChg>
        </pc:sldLayoutChg>
        <pc:sldLayoutChg chg="addSp modSp">
          <pc:chgData name="Schneider-White, Whitney Q." userId="dfa0b386-4122-486f-bfe5-4e446d9aa526" providerId="ADAL" clId="{820DEFD6-5808-465F-8F4A-09F4497C390A}" dt="2023-10-11T17:38:19.742" v="1350"/>
          <pc:sldLayoutMkLst>
            <pc:docMk/>
            <pc:sldMasterMk cId="3033012431" sldId="2147483689"/>
            <pc:sldLayoutMk cId="3997947106" sldId="2147483702"/>
          </pc:sldLayoutMkLst>
          <pc:spChg chg="add mod">
            <ac:chgData name="Schneider-White, Whitney Q." userId="dfa0b386-4122-486f-bfe5-4e446d9aa526" providerId="ADAL" clId="{820DEFD6-5808-465F-8F4A-09F4497C390A}" dt="2023-10-11T17:38:19.742" v="1350"/>
            <ac:spMkLst>
              <pc:docMk/>
              <pc:sldMasterMk cId="3033012431" sldId="2147483689"/>
              <pc:sldLayoutMk cId="3997947106" sldId="2147483702"/>
              <ac:spMk id="2" creationId="{CCFA634C-42D3-6AE9-B315-DD6CD0B91DFD}"/>
            </ac:spMkLst>
          </pc:spChg>
        </pc:sldLayoutChg>
        <pc:sldLayoutChg chg="addSp modSp">
          <pc:chgData name="Schneider-White, Whitney Q." userId="dfa0b386-4122-486f-bfe5-4e446d9aa526" providerId="ADAL" clId="{820DEFD6-5808-465F-8F4A-09F4497C390A}" dt="2023-10-11T17:38:21.190" v="1351"/>
          <pc:sldLayoutMkLst>
            <pc:docMk/>
            <pc:sldMasterMk cId="3033012431" sldId="2147483689"/>
            <pc:sldLayoutMk cId="3869675933" sldId="2147483703"/>
          </pc:sldLayoutMkLst>
          <pc:spChg chg="add mod">
            <ac:chgData name="Schneider-White, Whitney Q." userId="dfa0b386-4122-486f-bfe5-4e446d9aa526" providerId="ADAL" clId="{820DEFD6-5808-465F-8F4A-09F4497C390A}" dt="2023-10-11T17:38:21.190" v="1351"/>
            <ac:spMkLst>
              <pc:docMk/>
              <pc:sldMasterMk cId="3033012431" sldId="2147483689"/>
              <pc:sldLayoutMk cId="3869675933" sldId="2147483703"/>
              <ac:spMk id="4" creationId="{D106AB5D-FDD4-B5DF-8E04-CF9040B8DDF4}"/>
            </ac:spMkLst>
          </pc:spChg>
        </pc:sldLayoutChg>
        <pc:sldLayoutChg chg="del">
          <pc:chgData name="Schneider-White, Whitney Q." userId="dfa0b386-4122-486f-bfe5-4e446d9aa526" providerId="ADAL" clId="{820DEFD6-5808-465F-8F4A-09F4497C390A}" dt="2023-10-05T21:48:13.986" v="445" actId="47"/>
          <pc:sldLayoutMkLst>
            <pc:docMk/>
            <pc:sldMasterMk cId="3033012431" sldId="2147483689"/>
            <pc:sldLayoutMk cId="2292530105" sldId="2147483715"/>
          </pc:sldLayoutMkLst>
        </pc:sldLayoutChg>
      </pc:sldMasterChg>
      <pc:sldMasterChg chg="addSp delSldLayout modSldLayout">
        <pc:chgData name="Schneider-White, Whitney Q." userId="dfa0b386-4122-486f-bfe5-4e446d9aa526" providerId="ADAL" clId="{820DEFD6-5808-465F-8F4A-09F4497C390A}" dt="2023-10-12T12:53:24.207" v="5047" actId="2696"/>
        <pc:sldMasterMkLst>
          <pc:docMk/>
          <pc:sldMasterMk cId="2021361020" sldId="2147483717"/>
        </pc:sldMasterMkLst>
        <pc:picChg chg="add">
          <ac:chgData name="Schneider-White, Whitney Q." userId="dfa0b386-4122-486f-bfe5-4e446d9aa526" providerId="ADAL" clId="{820DEFD6-5808-465F-8F4A-09F4497C390A}" dt="2023-10-11T17:38:48.522" v="1352"/>
          <ac:picMkLst>
            <pc:docMk/>
            <pc:sldMasterMk cId="2021361020" sldId="2147483717"/>
            <ac:picMk id="4" creationId="{152A039F-CC6F-0F15-2D4E-0C099CA2C77F}"/>
          </ac:picMkLst>
        </pc:picChg>
        <pc:sldLayoutChg chg="del">
          <pc:chgData name="Schneider-White, Whitney Q." userId="dfa0b386-4122-486f-bfe5-4e446d9aa526" providerId="ADAL" clId="{820DEFD6-5808-465F-8F4A-09F4497C390A}" dt="2023-10-12T12:51:15.813" v="5003" actId="2696"/>
          <pc:sldLayoutMkLst>
            <pc:docMk/>
            <pc:sldMasterMk cId="2021361020" sldId="2147483717"/>
            <pc:sldLayoutMk cId="185543255" sldId="2147483662"/>
          </pc:sldLayoutMkLst>
        </pc:sldLayoutChg>
        <pc:sldLayoutChg chg="del">
          <pc:chgData name="Schneider-White, Whitney Q." userId="dfa0b386-4122-486f-bfe5-4e446d9aa526" providerId="ADAL" clId="{820DEFD6-5808-465F-8F4A-09F4497C390A}" dt="2023-10-12T12:51:15.023" v="5002" actId="2696"/>
          <pc:sldLayoutMkLst>
            <pc:docMk/>
            <pc:sldMasterMk cId="2021361020" sldId="2147483717"/>
            <pc:sldLayoutMk cId="764206354" sldId="2147483663"/>
          </pc:sldLayoutMkLst>
        </pc:sldLayoutChg>
        <pc:sldLayoutChg chg="del">
          <pc:chgData name="Schneider-White, Whitney Q." userId="dfa0b386-4122-486f-bfe5-4e446d9aa526" providerId="ADAL" clId="{820DEFD6-5808-465F-8F4A-09F4497C390A}" dt="2023-10-12T12:51:14.245" v="5001" actId="2696"/>
          <pc:sldLayoutMkLst>
            <pc:docMk/>
            <pc:sldMasterMk cId="2021361020" sldId="2147483717"/>
            <pc:sldLayoutMk cId="2830542237" sldId="2147483664"/>
          </pc:sldLayoutMkLst>
        </pc:sldLayoutChg>
        <pc:sldLayoutChg chg="del">
          <pc:chgData name="Schneider-White, Whitney Q." userId="dfa0b386-4122-486f-bfe5-4e446d9aa526" providerId="ADAL" clId="{820DEFD6-5808-465F-8F4A-09F4497C390A}" dt="2023-10-12T12:51:13.473" v="5000" actId="2696"/>
          <pc:sldLayoutMkLst>
            <pc:docMk/>
            <pc:sldMasterMk cId="2021361020" sldId="2147483717"/>
            <pc:sldLayoutMk cId="2117211002" sldId="2147483666"/>
          </pc:sldLayoutMkLst>
        </pc:sldLayoutChg>
        <pc:sldLayoutChg chg="del">
          <pc:chgData name="Schneider-White, Whitney Q." userId="dfa0b386-4122-486f-bfe5-4e446d9aa526" providerId="ADAL" clId="{820DEFD6-5808-465F-8F4A-09F4497C390A}" dt="2023-10-12T12:51:12.583" v="4999" actId="2696"/>
          <pc:sldLayoutMkLst>
            <pc:docMk/>
            <pc:sldMasterMk cId="2021361020" sldId="2147483717"/>
            <pc:sldLayoutMk cId="1666904151" sldId="2147483667"/>
          </pc:sldLayoutMkLst>
        </pc:sldLayoutChg>
        <pc:sldLayoutChg chg="del">
          <pc:chgData name="Schneider-White, Whitney Q." userId="dfa0b386-4122-486f-bfe5-4e446d9aa526" providerId="ADAL" clId="{820DEFD6-5808-465F-8F4A-09F4497C390A}" dt="2023-10-12T12:51:09.236" v="4997" actId="2696"/>
          <pc:sldLayoutMkLst>
            <pc:docMk/>
            <pc:sldMasterMk cId="2021361020" sldId="2147483717"/>
            <pc:sldLayoutMk cId="2692653071" sldId="2147483668"/>
          </pc:sldLayoutMkLst>
        </pc:sldLayoutChg>
        <pc:sldLayoutChg chg="del">
          <pc:chgData name="Schneider-White, Whitney Q." userId="dfa0b386-4122-486f-bfe5-4e446d9aa526" providerId="ADAL" clId="{820DEFD6-5808-465F-8F4A-09F4497C390A}" dt="2023-10-12T12:51:08.519" v="4996" actId="2696"/>
          <pc:sldLayoutMkLst>
            <pc:docMk/>
            <pc:sldMasterMk cId="2021361020" sldId="2147483717"/>
            <pc:sldLayoutMk cId="1388361169" sldId="2147483669"/>
          </pc:sldLayoutMkLst>
        </pc:sldLayoutChg>
        <pc:sldLayoutChg chg="del">
          <pc:chgData name="Schneider-White, Whitney Q." userId="dfa0b386-4122-486f-bfe5-4e446d9aa526" providerId="ADAL" clId="{820DEFD6-5808-465F-8F4A-09F4497C390A}" dt="2023-10-12T12:51:07.596" v="4995" actId="2696"/>
          <pc:sldLayoutMkLst>
            <pc:docMk/>
            <pc:sldMasterMk cId="2021361020" sldId="2147483717"/>
            <pc:sldLayoutMk cId="355844304" sldId="2147483670"/>
          </pc:sldLayoutMkLst>
        </pc:sldLayoutChg>
        <pc:sldLayoutChg chg="del">
          <pc:chgData name="Schneider-White, Whitney Q." userId="dfa0b386-4122-486f-bfe5-4e446d9aa526" providerId="ADAL" clId="{820DEFD6-5808-465F-8F4A-09F4497C390A}" dt="2023-10-12T12:51:11.791" v="4998" actId="2696"/>
          <pc:sldLayoutMkLst>
            <pc:docMk/>
            <pc:sldMasterMk cId="2021361020" sldId="2147483717"/>
            <pc:sldLayoutMk cId="2063397122" sldId="2147483671"/>
          </pc:sldLayoutMkLst>
        </pc:sldLayoutChg>
        <pc:sldLayoutChg chg="del">
          <pc:chgData name="Schneider-White, Whitney Q." userId="dfa0b386-4122-486f-bfe5-4e446d9aa526" providerId="ADAL" clId="{820DEFD6-5808-465F-8F4A-09F4497C390A}" dt="2023-10-12T12:51:06.259" v="4994" actId="2696"/>
          <pc:sldLayoutMkLst>
            <pc:docMk/>
            <pc:sldMasterMk cId="2021361020" sldId="2147483717"/>
            <pc:sldLayoutMk cId="1558108384" sldId="2147483672"/>
          </pc:sldLayoutMkLst>
        </pc:sldLayoutChg>
        <pc:sldLayoutChg chg="del">
          <pc:chgData name="Schneider-White, Whitney Q." userId="dfa0b386-4122-486f-bfe5-4e446d9aa526" providerId="ADAL" clId="{820DEFD6-5808-465F-8F4A-09F4497C390A}" dt="2023-10-12T12:51:19.144" v="5008" actId="2696"/>
          <pc:sldLayoutMkLst>
            <pc:docMk/>
            <pc:sldMasterMk cId="2021361020" sldId="2147483717"/>
            <pc:sldLayoutMk cId="4058198809" sldId="2147483675"/>
          </pc:sldLayoutMkLst>
        </pc:sldLayoutChg>
        <pc:sldLayoutChg chg="del">
          <pc:chgData name="Schneider-White, Whitney Q." userId="dfa0b386-4122-486f-bfe5-4e446d9aa526" providerId="ADAL" clId="{820DEFD6-5808-465F-8F4A-09F4497C390A}" dt="2023-10-12T12:51:17.172" v="5005" actId="2696"/>
          <pc:sldLayoutMkLst>
            <pc:docMk/>
            <pc:sldMasterMk cId="2021361020" sldId="2147483717"/>
            <pc:sldLayoutMk cId="585063327" sldId="2147483676"/>
          </pc:sldLayoutMkLst>
        </pc:sldLayoutChg>
        <pc:sldLayoutChg chg="del">
          <pc:chgData name="Schneider-White, Whitney Q." userId="dfa0b386-4122-486f-bfe5-4e446d9aa526" providerId="ADAL" clId="{820DEFD6-5808-465F-8F4A-09F4497C390A}" dt="2023-10-12T12:51:16.495" v="5004" actId="2696"/>
          <pc:sldLayoutMkLst>
            <pc:docMk/>
            <pc:sldMasterMk cId="2021361020" sldId="2147483717"/>
            <pc:sldLayoutMk cId="1245675271" sldId="2147483678"/>
          </pc:sldLayoutMkLst>
        </pc:sldLayoutChg>
        <pc:sldLayoutChg chg="del">
          <pc:chgData name="Schneider-White, Whitney Q." userId="dfa0b386-4122-486f-bfe5-4e446d9aa526" providerId="ADAL" clId="{820DEFD6-5808-465F-8F4A-09F4497C390A}" dt="2023-10-12T12:51:17.815" v="5006" actId="2696"/>
          <pc:sldLayoutMkLst>
            <pc:docMk/>
            <pc:sldMasterMk cId="2021361020" sldId="2147483717"/>
            <pc:sldLayoutMk cId="2278360298" sldId="2147483687"/>
          </pc:sldLayoutMkLst>
        </pc:sldLayoutChg>
        <pc:sldLayoutChg chg="del">
          <pc:chgData name="Schneider-White, Whitney Q." userId="dfa0b386-4122-486f-bfe5-4e446d9aa526" providerId="ADAL" clId="{820DEFD6-5808-465F-8F4A-09F4497C390A}" dt="2023-10-12T12:51:18.439" v="5007" actId="2696"/>
          <pc:sldLayoutMkLst>
            <pc:docMk/>
            <pc:sldMasterMk cId="2021361020" sldId="2147483717"/>
            <pc:sldLayoutMk cId="2416971335" sldId="2147483688"/>
          </pc:sldLayoutMkLst>
        </pc:sldLayoutChg>
        <pc:sldLayoutChg chg="del">
          <pc:chgData name="Schneider-White, Whitney Q." userId="dfa0b386-4122-486f-bfe5-4e446d9aa526" providerId="ADAL" clId="{820DEFD6-5808-465F-8F4A-09F4497C390A}" dt="2023-10-12T12:51:05.474" v="4993" actId="2696"/>
          <pc:sldLayoutMkLst>
            <pc:docMk/>
            <pc:sldMasterMk cId="2021361020" sldId="2147483717"/>
            <pc:sldLayoutMk cId="1586569915" sldId="2147483715"/>
          </pc:sldLayoutMkLst>
        </pc:sldLayoutChg>
        <pc:sldLayoutChg chg="addSp">
          <pc:chgData name="Schneider-White, Whitney Q." userId="dfa0b386-4122-486f-bfe5-4e446d9aa526" providerId="ADAL" clId="{820DEFD6-5808-465F-8F4A-09F4497C390A}" dt="2023-10-11T17:38:48.522" v="1352"/>
          <pc:sldLayoutMkLst>
            <pc:docMk/>
            <pc:sldMasterMk cId="2021361020" sldId="2147483717"/>
            <pc:sldLayoutMk cId="579494873" sldId="2147483718"/>
          </pc:sldLayoutMkLst>
          <pc:spChg chg="add">
            <ac:chgData name="Schneider-White, Whitney Q." userId="dfa0b386-4122-486f-bfe5-4e446d9aa526" providerId="ADAL" clId="{820DEFD6-5808-465F-8F4A-09F4497C390A}" dt="2023-10-11T17:38:48.522" v="1352"/>
            <ac:spMkLst>
              <pc:docMk/>
              <pc:sldMasterMk cId="2021361020" sldId="2147483717"/>
              <pc:sldLayoutMk cId="579494873" sldId="2147483718"/>
              <ac:spMk id="5" creationId="{AF591396-5F7F-8EFE-28E2-A2A90F77CBFE}"/>
            </ac:spMkLst>
          </pc:spChg>
          <pc:spChg chg="add">
            <ac:chgData name="Schneider-White, Whitney Q." userId="dfa0b386-4122-486f-bfe5-4e446d9aa526" providerId="ADAL" clId="{820DEFD6-5808-465F-8F4A-09F4497C390A}" dt="2023-10-11T17:38:48.522" v="1352"/>
            <ac:spMkLst>
              <pc:docMk/>
              <pc:sldMasterMk cId="2021361020" sldId="2147483717"/>
              <pc:sldLayoutMk cId="579494873" sldId="2147483718"/>
              <ac:spMk id="7" creationId="{E00EBD50-E3EF-D6DD-194D-D2C5827F3B8E}"/>
            </ac:spMkLst>
          </pc:spChg>
          <pc:picChg chg="add">
            <ac:chgData name="Schneider-White, Whitney Q." userId="dfa0b386-4122-486f-bfe5-4e446d9aa526" providerId="ADAL" clId="{820DEFD6-5808-465F-8F4A-09F4497C390A}" dt="2023-10-11T17:38:48.522" v="1352"/>
            <ac:picMkLst>
              <pc:docMk/>
              <pc:sldMasterMk cId="2021361020" sldId="2147483717"/>
              <pc:sldLayoutMk cId="579494873" sldId="2147483718"/>
              <ac:picMk id="4" creationId="{C41EB0EF-056A-2026-84EF-2ABE030B9235}"/>
            </ac:picMkLst>
          </pc:picChg>
        </pc:sldLayoutChg>
        <pc:sldLayoutChg chg="addSp">
          <pc:chgData name="Schneider-White, Whitney Q." userId="dfa0b386-4122-486f-bfe5-4e446d9aa526" providerId="ADAL" clId="{820DEFD6-5808-465F-8F4A-09F4497C390A}" dt="2023-10-11T17:38:48.522" v="1352"/>
          <pc:sldLayoutMkLst>
            <pc:docMk/>
            <pc:sldMasterMk cId="2021361020" sldId="2147483717"/>
            <pc:sldLayoutMk cId="484917090" sldId="2147483719"/>
          </pc:sldLayoutMkLst>
          <pc:picChg chg="add">
            <ac:chgData name="Schneider-White, Whitney Q." userId="dfa0b386-4122-486f-bfe5-4e446d9aa526" providerId="ADAL" clId="{820DEFD6-5808-465F-8F4A-09F4497C390A}" dt="2023-10-11T17:38:48.522" v="1352"/>
            <ac:picMkLst>
              <pc:docMk/>
              <pc:sldMasterMk cId="2021361020" sldId="2147483717"/>
              <pc:sldLayoutMk cId="484917090" sldId="2147483719"/>
              <ac:picMk id="2" creationId="{6EF4E1C7-0E28-26F1-7933-3BD17D091C19}"/>
            </ac:picMkLst>
          </pc:picChg>
        </pc:sldLayoutChg>
        <pc:sldLayoutChg chg="addSp">
          <pc:chgData name="Schneider-White, Whitney Q." userId="dfa0b386-4122-486f-bfe5-4e446d9aa526" providerId="ADAL" clId="{820DEFD6-5808-465F-8F4A-09F4497C390A}" dt="2023-10-11T17:38:48.522" v="1352"/>
          <pc:sldLayoutMkLst>
            <pc:docMk/>
            <pc:sldMasterMk cId="2021361020" sldId="2147483717"/>
            <pc:sldLayoutMk cId="762355259" sldId="2147483720"/>
          </pc:sldLayoutMkLst>
          <pc:picChg chg="add">
            <ac:chgData name="Schneider-White, Whitney Q." userId="dfa0b386-4122-486f-bfe5-4e446d9aa526" providerId="ADAL" clId="{820DEFD6-5808-465F-8F4A-09F4497C390A}" dt="2023-10-11T17:38:48.522" v="1352"/>
            <ac:picMkLst>
              <pc:docMk/>
              <pc:sldMasterMk cId="2021361020" sldId="2147483717"/>
              <pc:sldLayoutMk cId="762355259" sldId="2147483720"/>
              <ac:picMk id="2" creationId="{EB269872-749D-2691-1F1C-E10663B30178}"/>
            </ac:picMkLst>
          </pc:picChg>
        </pc:sldLayoutChg>
        <pc:sldLayoutChg chg="addSp">
          <pc:chgData name="Schneider-White, Whitney Q." userId="dfa0b386-4122-486f-bfe5-4e446d9aa526" providerId="ADAL" clId="{820DEFD6-5808-465F-8F4A-09F4497C390A}" dt="2023-10-11T17:38:48.522" v="1352"/>
          <pc:sldLayoutMkLst>
            <pc:docMk/>
            <pc:sldMasterMk cId="2021361020" sldId="2147483717"/>
            <pc:sldLayoutMk cId="1678802062" sldId="2147483721"/>
          </pc:sldLayoutMkLst>
          <pc:picChg chg="add">
            <ac:chgData name="Schneider-White, Whitney Q." userId="dfa0b386-4122-486f-bfe5-4e446d9aa526" providerId="ADAL" clId="{820DEFD6-5808-465F-8F4A-09F4497C390A}" dt="2023-10-11T17:38:48.522" v="1352"/>
            <ac:picMkLst>
              <pc:docMk/>
              <pc:sldMasterMk cId="2021361020" sldId="2147483717"/>
              <pc:sldLayoutMk cId="1678802062" sldId="2147483721"/>
              <ac:picMk id="2" creationId="{517ACF12-DC47-86A3-4EC8-A1B75A63AF20}"/>
            </ac:picMkLst>
          </pc:picChg>
        </pc:sldLayoutChg>
        <pc:sldLayoutChg chg="addSp">
          <pc:chgData name="Schneider-White, Whitney Q." userId="dfa0b386-4122-486f-bfe5-4e446d9aa526" providerId="ADAL" clId="{820DEFD6-5808-465F-8F4A-09F4497C390A}" dt="2023-10-11T17:38:48.522" v="1352"/>
          <pc:sldLayoutMkLst>
            <pc:docMk/>
            <pc:sldMasterMk cId="2021361020" sldId="2147483717"/>
            <pc:sldLayoutMk cId="704348789" sldId="2147483722"/>
          </pc:sldLayoutMkLst>
          <pc:picChg chg="add">
            <ac:chgData name="Schneider-White, Whitney Q." userId="dfa0b386-4122-486f-bfe5-4e446d9aa526" providerId="ADAL" clId="{820DEFD6-5808-465F-8F4A-09F4497C390A}" dt="2023-10-11T17:38:48.522" v="1352"/>
            <ac:picMkLst>
              <pc:docMk/>
              <pc:sldMasterMk cId="2021361020" sldId="2147483717"/>
              <pc:sldLayoutMk cId="704348789" sldId="2147483722"/>
              <ac:picMk id="2" creationId="{71D8513C-98BD-12FE-7AD6-45D82ADD77BD}"/>
            </ac:picMkLst>
          </pc:picChg>
        </pc:sldLayoutChg>
        <pc:sldLayoutChg chg="addSp">
          <pc:chgData name="Schneider-White, Whitney Q." userId="dfa0b386-4122-486f-bfe5-4e446d9aa526" providerId="ADAL" clId="{820DEFD6-5808-465F-8F4A-09F4497C390A}" dt="2023-10-11T17:38:48.522" v="1352"/>
          <pc:sldLayoutMkLst>
            <pc:docMk/>
            <pc:sldMasterMk cId="2021361020" sldId="2147483717"/>
            <pc:sldLayoutMk cId="4116637406" sldId="2147483723"/>
          </pc:sldLayoutMkLst>
          <pc:picChg chg="add">
            <ac:chgData name="Schneider-White, Whitney Q." userId="dfa0b386-4122-486f-bfe5-4e446d9aa526" providerId="ADAL" clId="{820DEFD6-5808-465F-8F4A-09F4497C390A}" dt="2023-10-11T17:38:48.522" v="1352"/>
            <ac:picMkLst>
              <pc:docMk/>
              <pc:sldMasterMk cId="2021361020" sldId="2147483717"/>
              <pc:sldLayoutMk cId="4116637406" sldId="2147483723"/>
              <ac:picMk id="2" creationId="{780263DF-F530-B01D-6994-8C168D9FC8F6}"/>
            </ac:picMkLst>
          </pc:picChg>
        </pc:sldLayoutChg>
        <pc:sldLayoutChg chg="addSp">
          <pc:chgData name="Schneider-White, Whitney Q." userId="dfa0b386-4122-486f-bfe5-4e446d9aa526" providerId="ADAL" clId="{820DEFD6-5808-465F-8F4A-09F4497C390A}" dt="2023-10-11T17:38:48.522" v="1352"/>
          <pc:sldLayoutMkLst>
            <pc:docMk/>
            <pc:sldMasterMk cId="2021361020" sldId="2147483717"/>
            <pc:sldLayoutMk cId="2595278711" sldId="2147483724"/>
          </pc:sldLayoutMkLst>
          <pc:spChg chg="add">
            <ac:chgData name="Schneider-White, Whitney Q." userId="dfa0b386-4122-486f-bfe5-4e446d9aa526" providerId="ADAL" clId="{820DEFD6-5808-465F-8F4A-09F4497C390A}" dt="2023-10-11T17:38:48.522" v="1352"/>
            <ac:spMkLst>
              <pc:docMk/>
              <pc:sldMasterMk cId="2021361020" sldId="2147483717"/>
              <pc:sldLayoutMk cId="2595278711" sldId="2147483724"/>
              <ac:spMk id="4" creationId="{C3048FA1-0402-9C24-A32B-BA994B8CA8F5}"/>
            </ac:spMkLst>
          </pc:spChg>
          <pc:spChg chg="add">
            <ac:chgData name="Schneider-White, Whitney Q." userId="dfa0b386-4122-486f-bfe5-4e446d9aa526" providerId="ADAL" clId="{820DEFD6-5808-465F-8F4A-09F4497C390A}" dt="2023-10-11T17:38:48.522" v="1352"/>
            <ac:spMkLst>
              <pc:docMk/>
              <pc:sldMasterMk cId="2021361020" sldId="2147483717"/>
              <pc:sldLayoutMk cId="2595278711" sldId="2147483724"/>
              <ac:spMk id="5" creationId="{2BDAFD9A-A2A6-BE6D-F9B1-EC59081D1168}"/>
            </ac:spMkLst>
          </pc:spChg>
          <pc:picChg chg="add">
            <ac:chgData name="Schneider-White, Whitney Q." userId="dfa0b386-4122-486f-bfe5-4e446d9aa526" providerId="ADAL" clId="{820DEFD6-5808-465F-8F4A-09F4497C390A}" dt="2023-10-11T17:38:48.522" v="1352"/>
            <ac:picMkLst>
              <pc:docMk/>
              <pc:sldMasterMk cId="2021361020" sldId="2147483717"/>
              <pc:sldLayoutMk cId="2595278711" sldId="2147483724"/>
              <ac:picMk id="6" creationId="{3A3B506E-6E47-FD4B-4365-2D919AE8165D}"/>
            </ac:picMkLst>
          </pc:picChg>
        </pc:sldLayoutChg>
        <pc:sldLayoutChg chg="addSp">
          <pc:chgData name="Schneider-White, Whitney Q." userId="dfa0b386-4122-486f-bfe5-4e446d9aa526" providerId="ADAL" clId="{820DEFD6-5808-465F-8F4A-09F4497C390A}" dt="2023-10-11T17:38:48.522" v="1352"/>
          <pc:sldLayoutMkLst>
            <pc:docMk/>
            <pc:sldMasterMk cId="2021361020" sldId="2147483717"/>
            <pc:sldLayoutMk cId="3951440281" sldId="2147483725"/>
          </pc:sldLayoutMkLst>
          <pc:cxnChg chg="add">
            <ac:chgData name="Schneider-White, Whitney Q." userId="dfa0b386-4122-486f-bfe5-4e446d9aa526" providerId="ADAL" clId="{820DEFD6-5808-465F-8F4A-09F4497C390A}" dt="2023-10-11T17:38:48.522" v="1352"/>
            <ac:cxnSpMkLst>
              <pc:docMk/>
              <pc:sldMasterMk cId="2021361020" sldId="2147483717"/>
              <pc:sldLayoutMk cId="3951440281" sldId="2147483725"/>
              <ac:cxnSpMk id="2" creationId="{B8735158-49D6-3CB1-EBED-F47875162E8C}"/>
            </ac:cxnSpMkLst>
          </pc:cxnChg>
        </pc:sldLayoutChg>
        <pc:sldLayoutChg chg="addSp">
          <pc:chgData name="Schneider-White, Whitney Q." userId="dfa0b386-4122-486f-bfe5-4e446d9aa526" providerId="ADAL" clId="{820DEFD6-5808-465F-8F4A-09F4497C390A}" dt="2023-10-11T17:38:48.522" v="1352"/>
          <pc:sldLayoutMkLst>
            <pc:docMk/>
            <pc:sldMasterMk cId="2021361020" sldId="2147483717"/>
            <pc:sldLayoutMk cId="2687592230" sldId="2147483726"/>
          </pc:sldLayoutMkLst>
          <pc:cxnChg chg="add">
            <ac:chgData name="Schneider-White, Whitney Q." userId="dfa0b386-4122-486f-bfe5-4e446d9aa526" providerId="ADAL" clId="{820DEFD6-5808-465F-8F4A-09F4497C390A}" dt="2023-10-11T17:38:48.522" v="1352"/>
            <ac:cxnSpMkLst>
              <pc:docMk/>
              <pc:sldMasterMk cId="2021361020" sldId="2147483717"/>
              <pc:sldLayoutMk cId="2687592230" sldId="2147483726"/>
              <ac:cxnSpMk id="2" creationId="{C3538227-51CA-E03B-6C9F-0645A69220F0}"/>
            </ac:cxnSpMkLst>
          </pc:cxnChg>
        </pc:sldLayoutChg>
        <pc:sldLayoutChg chg="addSp">
          <pc:chgData name="Schneider-White, Whitney Q." userId="dfa0b386-4122-486f-bfe5-4e446d9aa526" providerId="ADAL" clId="{820DEFD6-5808-465F-8F4A-09F4497C390A}" dt="2023-10-11T17:38:48.522" v="1352"/>
          <pc:sldLayoutMkLst>
            <pc:docMk/>
            <pc:sldMasterMk cId="2021361020" sldId="2147483717"/>
            <pc:sldLayoutMk cId="3815232287" sldId="2147483727"/>
          </pc:sldLayoutMkLst>
          <pc:cxnChg chg="add">
            <ac:chgData name="Schneider-White, Whitney Q." userId="dfa0b386-4122-486f-bfe5-4e446d9aa526" providerId="ADAL" clId="{820DEFD6-5808-465F-8F4A-09F4497C390A}" dt="2023-10-11T17:38:48.522" v="1352"/>
            <ac:cxnSpMkLst>
              <pc:docMk/>
              <pc:sldMasterMk cId="2021361020" sldId="2147483717"/>
              <pc:sldLayoutMk cId="3815232287" sldId="2147483727"/>
              <ac:cxnSpMk id="2" creationId="{D3579707-5BB1-108F-5E5D-FCABB320EE50}"/>
            </ac:cxnSpMkLst>
          </pc:cxnChg>
        </pc:sldLayoutChg>
        <pc:sldLayoutChg chg="addSp">
          <pc:chgData name="Schneider-White, Whitney Q." userId="dfa0b386-4122-486f-bfe5-4e446d9aa526" providerId="ADAL" clId="{820DEFD6-5808-465F-8F4A-09F4497C390A}" dt="2023-10-11T17:38:48.522" v="1352"/>
          <pc:sldLayoutMkLst>
            <pc:docMk/>
            <pc:sldMasterMk cId="2021361020" sldId="2147483717"/>
            <pc:sldLayoutMk cId="3358732523" sldId="2147483728"/>
          </pc:sldLayoutMkLst>
          <pc:cxnChg chg="add">
            <ac:chgData name="Schneider-White, Whitney Q." userId="dfa0b386-4122-486f-bfe5-4e446d9aa526" providerId="ADAL" clId="{820DEFD6-5808-465F-8F4A-09F4497C390A}" dt="2023-10-11T17:38:48.522" v="1352"/>
            <ac:cxnSpMkLst>
              <pc:docMk/>
              <pc:sldMasterMk cId="2021361020" sldId="2147483717"/>
              <pc:sldLayoutMk cId="3358732523" sldId="2147483728"/>
              <ac:cxnSpMk id="2" creationId="{18EA05BE-8057-BEC8-6014-EF7F0BA06294}"/>
            </ac:cxnSpMkLst>
          </pc:cxnChg>
        </pc:sldLayoutChg>
        <pc:sldLayoutChg chg="addSp">
          <pc:chgData name="Schneider-White, Whitney Q." userId="dfa0b386-4122-486f-bfe5-4e446d9aa526" providerId="ADAL" clId="{820DEFD6-5808-465F-8F4A-09F4497C390A}" dt="2023-10-11T17:38:48.522" v="1352"/>
          <pc:sldLayoutMkLst>
            <pc:docMk/>
            <pc:sldMasterMk cId="2021361020" sldId="2147483717"/>
            <pc:sldLayoutMk cId="3634763774" sldId="2147483729"/>
          </pc:sldLayoutMkLst>
          <pc:cxnChg chg="add">
            <ac:chgData name="Schneider-White, Whitney Q." userId="dfa0b386-4122-486f-bfe5-4e446d9aa526" providerId="ADAL" clId="{820DEFD6-5808-465F-8F4A-09F4497C390A}" dt="2023-10-11T17:38:48.522" v="1352"/>
            <ac:cxnSpMkLst>
              <pc:docMk/>
              <pc:sldMasterMk cId="2021361020" sldId="2147483717"/>
              <pc:sldLayoutMk cId="3634763774" sldId="2147483729"/>
              <ac:cxnSpMk id="2" creationId="{5A8C6819-C070-9275-1FE4-6716090267E2}"/>
            </ac:cxnSpMkLst>
          </pc:cxnChg>
        </pc:sldLayoutChg>
        <pc:sldLayoutChg chg="addSp">
          <pc:chgData name="Schneider-White, Whitney Q." userId="dfa0b386-4122-486f-bfe5-4e446d9aa526" providerId="ADAL" clId="{820DEFD6-5808-465F-8F4A-09F4497C390A}" dt="2023-10-11T17:38:48.522" v="1352"/>
          <pc:sldLayoutMkLst>
            <pc:docMk/>
            <pc:sldMasterMk cId="2021361020" sldId="2147483717"/>
            <pc:sldLayoutMk cId="3365670927" sldId="2147483730"/>
          </pc:sldLayoutMkLst>
          <pc:picChg chg="add">
            <ac:chgData name="Schneider-White, Whitney Q." userId="dfa0b386-4122-486f-bfe5-4e446d9aa526" providerId="ADAL" clId="{820DEFD6-5808-465F-8F4A-09F4497C390A}" dt="2023-10-11T17:38:48.522" v="1352"/>
            <ac:picMkLst>
              <pc:docMk/>
              <pc:sldMasterMk cId="2021361020" sldId="2147483717"/>
              <pc:sldLayoutMk cId="3365670927" sldId="2147483730"/>
              <ac:picMk id="2" creationId="{873FC8A7-DB8F-1C9E-873B-30A22648AE54}"/>
            </ac:picMkLst>
          </pc:picChg>
          <pc:cxnChg chg="add">
            <ac:chgData name="Schneider-White, Whitney Q." userId="dfa0b386-4122-486f-bfe5-4e446d9aa526" providerId="ADAL" clId="{820DEFD6-5808-465F-8F4A-09F4497C390A}" dt="2023-10-11T17:38:48.522" v="1352"/>
            <ac:cxnSpMkLst>
              <pc:docMk/>
              <pc:sldMasterMk cId="2021361020" sldId="2147483717"/>
              <pc:sldLayoutMk cId="3365670927" sldId="2147483730"/>
              <ac:cxnSpMk id="3" creationId="{B769BD1A-9789-474C-D961-B15C8F30EAAA}"/>
            </ac:cxnSpMkLst>
          </pc:cxnChg>
        </pc:sldLayoutChg>
        <pc:sldLayoutChg chg="addSp">
          <pc:chgData name="Schneider-White, Whitney Q." userId="dfa0b386-4122-486f-bfe5-4e446d9aa526" providerId="ADAL" clId="{820DEFD6-5808-465F-8F4A-09F4497C390A}" dt="2023-10-11T17:38:48.522" v="1352"/>
          <pc:sldLayoutMkLst>
            <pc:docMk/>
            <pc:sldMasterMk cId="2021361020" sldId="2147483717"/>
            <pc:sldLayoutMk cId="1199355349" sldId="2147483731"/>
          </pc:sldLayoutMkLst>
          <pc:spChg chg="add">
            <ac:chgData name="Schneider-White, Whitney Q." userId="dfa0b386-4122-486f-bfe5-4e446d9aa526" providerId="ADAL" clId="{820DEFD6-5808-465F-8F4A-09F4497C390A}" dt="2023-10-11T17:38:48.522" v="1352"/>
            <ac:spMkLst>
              <pc:docMk/>
              <pc:sldMasterMk cId="2021361020" sldId="2147483717"/>
              <pc:sldLayoutMk cId="1199355349" sldId="2147483731"/>
              <ac:spMk id="4" creationId="{59CEE28D-E8D4-7A9D-6B82-9A4F4F83065C}"/>
            </ac:spMkLst>
          </pc:spChg>
          <pc:spChg chg="add">
            <ac:chgData name="Schneider-White, Whitney Q." userId="dfa0b386-4122-486f-bfe5-4e446d9aa526" providerId="ADAL" clId="{820DEFD6-5808-465F-8F4A-09F4497C390A}" dt="2023-10-11T17:38:48.522" v="1352"/>
            <ac:spMkLst>
              <pc:docMk/>
              <pc:sldMasterMk cId="2021361020" sldId="2147483717"/>
              <pc:sldLayoutMk cId="1199355349" sldId="2147483731"/>
              <ac:spMk id="5" creationId="{256775A8-CDCE-172B-24F6-04D2E53C9EA1}"/>
            </ac:spMkLst>
          </pc:spChg>
          <pc:grpChg chg="add">
            <ac:chgData name="Schneider-White, Whitney Q." userId="dfa0b386-4122-486f-bfe5-4e446d9aa526" providerId="ADAL" clId="{820DEFD6-5808-465F-8F4A-09F4497C390A}" dt="2023-10-11T17:38:48.522" v="1352"/>
            <ac:grpSpMkLst>
              <pc:docMk/>
              <pc:sldMasterMk cId="2021361020" sldId="2147483717"/>
              <pc:sldLayoutMk cId="1199355349" sldId="2147483731"/>
              <ac:grpSpMk id="12" creationId="{9E74463A-C1A4-06D4-6088-3409E63B3D0B}"/>
            </ac:grpSpMkLst>
          </pc:grpChg>
          <pc:picChg chg="add">
            <ac:chgData name="Schneider-White, Whitney Q." userId="dfa0b386-4122-486f-bfe5-4e446d9aa526" providerId="ADAL" clId="{820DEFD6-5808-465F-8F4A-09F4497C390A}" dt="2023-10-11T17:38:48.522" v="1352"/>
            <ac:picMkLst>
              <pc:docMk/>
              <pc:sldMasterMk cId="2021361020" sldId="2147483717"/>
              <pc:sldLayoutMk cId="1199355349" sldId="2147483731"/>
              <ac:picMk id="19" creationId="{A9D2B2E3-C39D-FC15-835A-91F9E1562250}"/>
            </ac:picMkLst>
          </pc:picChg>
        </pc:sldLayoutChg>
        <pc:sldLayoutChg chg="del">
          <pc:chgData name="Schneider-White, Whitney Q." userId="dfa0b386-4122-486f-bfe5-4e446d9aa526" providerId="ADAL" clId="{820DEFD6-5808-465F-8F4A-09F4497C390A}" dt="2023-10-12T12:52:31.388" v="5040" actId="2696"/>
          <pc:sldLayoutMkLst>
            <pc:docMk/>
            <pc:sldMasterMk cId="2021361020" sldId="2147483717"/>
            <pc:sldLayoutMk cId="4239675467" sldId="2147483732"/>
          </pc:sldLayoutMkLst>
        </pc:sldLayoutChg>
        <pc:sldLayoutChg chg="addSp del">
          <pc:chgData name="Schneider-White, Whitney Q." userId="dfa0b386-4122-486f-bfe5-4e446d9aa526" providerId="ADAL" clId="{820DEFD6-5808-465F-8F4A-09F4497C390A}" dt="2023-10-12T12:51:28.967" v="5014" actId="2696"/>
          <pc:sldLayoutMkLst>
            <pc:docMk/>
            <pc:sldMasterMk cId="2021361020" sldId="2147483717"/>
            <pc:sldLayoutMk cId="1523142815" sldId="2147483733"/>
          </pc:sldLayoutMkLst>
          <pc:picChg chg="add">
            <ac:chgData name="Schneider-White, Whitney Q." userId="dfa0b386-4122-486f-bfe5-4e446d9aa526" providerId="ADAL" clId="{820DEFD6-5808-465F-8F4A-09F4497C390A}" dt="2023-10-11T17:38:48.522" v="1352"/>
            <ac:picMkLst>
              <pc:docMk/>
              <pc:sldMasterMk cId="2021361020" sldId="2147483717"/>
              <pc:sldLayoutMk cId="1523142815" sldId="2147483733"/>
              <ac:picMk id="2" creationId="{6722F69C-2346-6F06-2DB0-F48B7B7412DB}"/>
            </ac:picMkLst>
          </pc:picChg>
        </pc:sldLayoutChg>
        <pc:sldLayoutChg chg="addSp del">
          <pc:chgData name="Schneider-White, Whitney Q." userId="dfa0b386-4122-486f-bfe5-4e446d9aa526" providerId="ADAL" clId="{820DEFD6-5808-465F-8F4A-09F4497C390A}" dt="2023-10-12T12:51:32.057" v="5015" actId="2696"/>
          <pc:sldLayoutMkLst>
            <pc:docMk/>
            <pc:sldMasterMk cId="2021361020" sldId="2147483717"/>
            <pc:sldLayoutMk cId="652695742" sldId="2147483734"/>
          </pc:sldLayoutMkLst>
          <pc:picChg chg="add">
            <ac:chgData name="Schneider-White, Whitney Q." userId="dfa0b386-4122-486f-bfe5-4e446d9aa526" providerId="ADAL" clId="{820DEFD6-5808-465F-8F4A-09F4497C390A}" dt="2023-10-11T17:38:48.522" v="1352"/>
            <ac:picMkLst>
              <pc:docMk/>
              <pc:sldMasterMk cId="2021361020" sldId="2147483717"/>
              <pc:sldLayoutMk cId="652695742" sldId="2147483734"/>
              <ac:picMk id="2" creationId="{2662C5EF-CA67-4765-E762-44890A497397}"/>
            </ac:picMkLst>
          </pc:picChg>
          <pc:picChg chg="add">
            <ac:chgData name="Schneider-White, Whitney Q." userId="dfa0b386-4122-486f-bfe5-4e446d9aa526" providerId="ADAL" clId="{820DEFD6-5808-465F-8F4A-09F4497C390A}" dt="2023-10-11T17:38:48.522" v="1352"/>
            <ac:picMkLst>
              <pc:docMk/>
              <pc:sldMasterMk cId="2021361020" sldId="2147483717"/>
              <pc:sldLayoutMk cId="652695742" sldId="2147483734"/>
              <ac:picMk id="3" creationId="{B05B6EE5-2FE5-3337-D7B1-7151AB73F958}"/>
            </ac:picMkLst>
          </pc:picChg>
        </pc:sldLayoutChg>
        <pc:sldLayoutChg chg="addSp del">
          <pc:chgData name="Schneider-White, Whitney Q." userId="dfa0b386-4122-486f-bfe5-4e446d9aa526" providerId="ADAL" clId="{820DEFD6-5808-465F-8F4A-09F4497C390A}" dt="2023-10-12T12:51:27.269" v="5013" actId="2696"/>
          <pc:sldLayoutMkLst>
            <pc:docMk/>
            <pc:sldMasterMk cId="2021361020" sldId="2147483717"/>
            <pc:sldLayoutMk cId="97343088" sldId="2147483735"/>
          </pc:sldLayoutMkLst>
          <pc:picChg chg="add">
            <ac:chgData name="Schneider-White, Whitney Q." userId="dfa0b386-4122-486f-bfe5-4e446d9aa526" providerId="ADAL" clId="{820DEFD6-5808-465F-8F4A-09F4497C390A}" dt="2023-10-11T17:38:48.522" v="1352"/>
            <ac:picMkLst>
              <pc:docMk/>
              <pc:sldMasterMk cId="2021361020" sldId="2147483717"/>
              <pc:sldLayoutMk cId="97343088" sldId="2147483735"/>
              <ac:picMk id="2" creationId="{BF0BAFB9-95A9-A1CF-2D75-0BC25AA6865A}"/>
            </ac:picMkLst>
          </pc:picChg>
        </pc:sldLayoutChg>
        <pc:sldLayoutChg chg="addSp del">
          <pc:chgData name="Schneider-White, Whitney Q." userId="dfa0b386-4122-486f-bfe5-4e446d9aa526" providerId="ADAL" clId="{820DEFD6-5808-465F-8F4A-09F4497C390A}" dt="2023-10-12T12:51:32.976" v="5016" actId="2696"/>
          <pc:sldLayoutMkLst>
            <pc:docMk/>
            <pc:sldMasterMk cId="2021361020" sldId="2147483717"/>
            <pc:sldLayoutMk cId="1681524005" sldId="2147483736"/>
          </pc:sldLayoutMkLst>
          <pc:cxnChg chg="add">
            <ac:chgData name="Schneider-White, Whitney Q." userId="dfa0b386-4122-486f-bfe5-4e446d9aa526" providerId="ADAL" clId="{820DEFD6-5808-465F-8F4A-09F4497C390A}" dt="2023-10-11T17:38:48.522" v="1352"/>
            <ac:cxnSpMkLst>
              <pc:docMk/>
              <pc:sldMasterMk cId="2021361020" sldId="2147483717"/>
              <pc:sldLayoutMk cId="1681524005" sldId="2147483736"/>
              <ac:cxnSpMk id="2" creationId="{FC3447E9-26D5-ED5B-7E12-CF68F22A0ECC}"/>
            </ac:cxnSpMkLst>
          </pc:cxnChg>
        </pc:sldLayoutChg>
        <pc:sldLayoutChg chg="addSp del">
          <pc:chgData name="Schneider-White, Whitney Q." userId="dfa0b386-4122-486f-bfe5-4e446d9aa526" providerId="ADAL" clId="{820DEFD6-5808-465F-8F4A-09F4497C390A}" dt="2023-10-12T12:51:33.700" v="5017" actId="2696"/>
          <pc:sldLayoutMkLst>
            <pc:docMk/>
            <pc:sldMasterMk cId="2021361020" sldId="2147483717"/>
            <pc:sldLayoutMk cId="2563044736" sldId="2147483737"/>
          </pc:sldLayoutMkLst>
          <pc:cxnChg chg="add">
            <ac:chgData name="Schneider-White, Whitney Q." userId="dfa0b386-4122-486f-bfe5-4e446d9aa526" providerId="ADAL" clId="{820DEFD6-5808-465F-8F4A-09F4497C390A}" dt="2023-10-11T17:38:48.522" v="1352"/>
            <ac:cxnSpMkLst>
              <pc:docMk/>
              <pc:sldMasterMk cId="2021361020" sldId="2147483717"/>
              <pc:sldLayoutMk cId="2563044736" sldId="2147483737"/>
              <ac:cxnSpMk id="2" creationId="{6BE6CF52-EBB5-83B1-955B-F7D4A959CC43}"/>
            </ac:cxnSpMkLst>
          </pc:cxnChg>
        </pc:sldLayoutChg>
        <pc:sldLayoutChg chg="addSp del">
          <pc:chgData name="Schneider-White, Whitney Q." userId="dfa0b386-4122-486f-bfe5-4e446d9aa526" providerId="ADAL" clId="{820DEFD6-5808-465F-8F4A-09F4497C390A}" dt="2023-10-12T12:51:25.638" v="5011" actId="2696"/>
          <pc:sldLayoutMkLst>
            <pc:docMk/>
            <pc:sldMasterMk cId="2021361020" sldId="2147483717"/>
            <pc:sldLayoutMk cId="3417660884" sldId="2147483738"/>
          </pc:sldLayoutMkLst>
          <pc:cxnChg chg="add">
            <ac:chgData name="Schneider-White, Whitney Q." userId="dfa0b386-4122-486f-bfe5-4e446d9aa526" providerId="ADAL" clId="{820DEFD6-5808-465F-8F4A-09F4497C390A}" dt="2023-10-11T17:38:48.522" v="1352"/>
            <ac:cxnSpMkLst>
              <pc:docMk/>
              <pc:sldMasterMk cId="2021361020" sldId="2147483717"/>
              <pc:sldLayoutMk cId="3417660884" sldId="2147483738"/>
              <ac:cxnSpMk id="2" creationId="{335988B5-B4AB-625C-A658-BFE967612DFA}"/>
            </ac:cxnSpMkLst>
          </pc:cxnChg>
        </pc:sldLayoutChg>
        <pc:sldLayoutChg chg="addSp del">
          <pc:chgData name="Schneider-White, Whitney Q." userId="dfa0b386-4122-486f-bfe5-4e446d9aa526" providerId="ADAL" clId="{820DEFD6-5808-465F-8F4A-09F4497C390A}" dt="2023-10-12T12:51:26.486" v="5012" actId="2696"/>
          <pc:sldLayoutMkLst>
            <pc:docMk/>
            <pc:sldMasterMk cId="2021361020" sldId="2147483717"/>
            <pc:sldLayoutMk cId="1323673291" sldId="2147483739"/>
          </pc:sldLayoutMkLst>
          <pc:cxnChg chg="add">
            <ac:chgData name="Schneider-White, Whitney Q." userId="dfa0b386-4122-486f-bfe5-4e446d9aa526" providerId="ADAL" clId="{820DEFD6-5808-465F-8F4A-09F4497C390A}" dt="2023-10-11T17:38:48.522" v="1352"/>
            <ac:cxnSpMkLst>
              <pc:docMk/>
              <pc:sldMasterMk cId="2021361020" sldId="2147483717"/>
              <pc:sldLayoutMk cId="1323673291" sldId="2147483739"/>
              <ac:cxnSpMk id="2" creationId="{C82E45B6-F721-4412-E418-34AAD05831B8}"/>
            </ac:cxnSpMkLst>
          </pc:cxnChg>
        </pc:sldLayoutChg>
        <pc:sldLayoutChg chg="addSp del">
          <pc:chgData name="Schneider-White, Whitney Q." userId="dfa0b386-4122-486f-bfe5-4e446d9aa526" providerId="ADAL" clId="{820DEFD6-5808-465F-8F4A-09F4497C390A}" dt="2023-10-12T12:51:24.616" v="5010" actId="2696"/>
          <pc:sldLayoutMkLst>
            <pc:docMk/>
            <pc:sldMasterMk cId="2021361020" sldId="2147483717"/>
            <pc:sldLayoutMk cId="2423813568" sldId="2147483740"/>
          </pc:sldLayoutMkLst>
          <pc:cxnChg chg="add">
            <ac:chgData name="Schneider-White, Whitney Q." userId="dfa0b386-4122-486f-bfe5-4e446d9aa526" providerId="ADAL" clId="{820DEFD6-5808-465F-8F4A-09F4497C390A}" dt="2023-10-11T17:38:48.522" v="1352"/>
            <ac:cxnSpMkLst>
              <pc:docMk/>
              <pc:sldMasterMk cId="2021361020" sldId="2147483717"/>
              <pc:sldLayoutMk cId="2423813568" sldId="2147483740"/>
              <ac:cxnSpMk id="2" creationId="{C518A30B-37F4-2512-5E3E-0218CBF8B0E9}"/>
            </ac:cxnSpMkLst>
          </pc:cxnChg>
        </pc:sldLayoutChg>
        <pc:sldLayoutChg chg="addSp del">
          <pc:chgData name="Schneider-White, Whitney Q." userId="dfa0b386-4122-486f-bfe5-4e446d9aa526" providerId="ADAL" clId="{820DEFD6-5808-465F-8F4A-09F4497C390A}" dt="2023-10-12T12:52:29.643" v="5039" actId="2696"/>
          <pc:sldLayoutMkLst>
            <pc:docMk/>
            <pc:sldMasterMk cId="2021361020" sldId="2147483717"/>
            <pc:sldLayoutMk cId="701613634" sldId="2147483741"/>
          </pc:sldLayoutMkLst>
          <pc:picChg chg="add">
            <ac:chgData name="Schneider-White, Whitney Q." userId="dfa0b386-4122-486f-bfe5-4e446d9aa526" providerId="ADAL" clId="{820DEFD6-5808-465F-8F4A-09F4497C390A}" dt="2023-10-11T17:38:48.522" v="1352"/>
            <ac:picMkLst>
              <pc:docMk/>
              <pc:sldMasterMk cId="2021361020" sldId="2147483717"/>
              <pc:sldLayoutMk cId="701613634" sldId="2147483741"/>
              <ac:picMk id="2" creationId="{551E802C-AF8D-944D-E5A5-351FB06035DB}"/>
            </ac:picMkLst>
          </pc:picChg>
          <pc:cxnChg chg="add">
            <ac:chgData name="Schneider-White, Whitney Q." userId="dfa0b386-4122-486f-bfe5-4e446d9aa526" providerId="ADAL" clId="{820DEFD6-5808-465F-8F4A-09F4497C390A}" dt="2023-10-11T17:38:48.522" v="1352"/>
            <ac:cxnSpMkLst>
              <pc:docMk/>
              <pc:sldMasterMk cId="2021361020" sldId="2147483717"/>
              <pc:sldLayoutMk cId="701613634" sldId="2147483741"/>
              <ac:cxnSpMk id="3" creationId="{2384B394-5520-CCA7-EE65-B5CE77BEC622}"/>
            </ac:cxnSpMkLst>
          </pc:cxnChg>
        </pc:sldLayoutChg>
        <pc:sldLayoutChg chg="addSp del">
          <pc:chgData name="Schneider-White, Whitney Q." userId="dfa0b386-4122-486f-bfe5-4e446d9aa526" providerId="ADAL" clId="{820DEFD6-5808-465F-8F4A-09F4497C390A}" dt="2023-10-12T12:51:22.199" v="5009" actId="2696"/>
          <pc:sldLayoutMkLst>
            <pc:docMk/>
            <pc:sldMasterMk cId="2021361020" sldId="2147483717"/>
            <pc:sldLayoutMk cId="4067863663" sldId="2147483742"/>
          </pc:sldLayoutMkLst>
          <pc:spChg chg="add">
            <ac:chgData name="Schneider-White, Whitney Q." userId="dfa0b386-4122-486f-bfe5-4e446d9aa526" providerId="ADAL" clId="{820DEFD6-5808-465F-8F4A-09F4497C390A}" dt="2023-10-11T17:38:48.522" v="1352"/>
            <ac:spMkLst>
              <pc:docMk/>
              <pc:sldMasterMk cId="2021361020" sldId="2147483717"/>
              <pc:sldLayoutMk cId="4067863663" sldId="2147483742"/>
              <ac:spMk id="4" creationId="{A2739A44-3C8A-72A6-8423-2F9279D57F6F}"/>
            </ac:spMkLst>
          </pc:spChg>
          <pc:spChg chg="add">
            <ac:chgData name="Schneider-White, Whitney Q." userId="dfa0b386-4122-486f-bfe5-4e446d9aa526" providerId="ADAL" clId="{820DEFD6-5808-465F-8F4A-09F4497C390A}" dt="2023-10-11T17:38:48.522" v="1352"/>
            <ac:spMkLst>
              <pc:docMk/>
              <pc:sldMasterMk cId="2021361020" sldId="2147483717"/>
              <pc:sldLayoutMk cId="4067863663" sldId="2147483742"/>
              <ac:spMk id="5" creationId="{6EFEB59F-FC0C-58DC-5B8C-C73A758E7837}"/>
            </ac:spMkLst>
          </pc:spChg>
          <pc:grpChg chg="add">
            <ac:chgData name="Schneider-White, Whitney Q." userId="dfa0b386-4122-486f-bfe5-4e446d9aa526" providerId="ADAL" clId="{820DEFD6-5808-465F-8F4A-09F4497C390A}" dt="2023-10-11T17:38:48.522" v="1352"/>
            <ac:grpSpMkLst>
              <pc:docMk/>
              <pc:sldMasterMk cId="2021361020" sldId="2147483717"/>
              <pc:sldLayoutMk cId="4067863663" sldId="2147483742"/>
              <ac:grpSpMk id="10" creationId="{5A77CCD1-67BC-C9AE-E546-62407C468906}"/>
            </ac:grpSpMkLst>
          </pc:grpChg>
          <pc:picChg chg="add">
            <ac:chgData name="Schneider-White, Whitney Q." userId="dfa0b386-4122-486f-bfe5-4e446d9aa526" providerId="ADAL" clId="{820DEFD6-5808-465F-8F4A-09F4497C390A}" dt="2023-10-11T17:38:48.522" v="1352"/>
            <ac:picMkLst>
              <pc:docMk/>
              <pc:sldMasterMk cId="2021361020" sldId="2147483717"/>
              <pc:sldLayoutMk cId="4067863663" sldId="2147483742"/>
              <ac:picMk id="13" creationId="{ABF3D3B7-AD0D-7EBA-8BA8-ABF0682944A8}"/>
            </ac:picMkLst>
          </pc:picChg>
        </pc:sldLayoutChg>
        <pc:sldLayoutChg chg="del">
          <pc:chgData name="Schneider-White, Whitney Q." userId="dfa0b386-4122-486f-bfe5-4e446d9aa526" providerId="ADAL" clId="{820DEFD6-5808-465F-8F4A-09F4497C390A}" dt="2023-10-12T12:53:24.207" v="5047" actId="2696"/>
          <pc:sldLayoutMkLst>
            <pc:docMk/>
            <pc:sldMasterMk cId="2021361020" sldId="2147483717"/>
            <pc:sldLayoutMk cId="2010713609" sldId="2147483743"/>
          </pc:sldLayoutMkLst>
        </pc:sldLayoutChg>
      </pc:sldMasterChg>
      <pc:sldMasterChg chg="addSp modSldLayout">
        <pc:chgData name="Schneider-White, Whitney Q." userId="dfa0b386-4122-486f-bfe5-4e446d9aa526" providerId="ADAL" clId="{820DEFD6-5808-465F-8F4A-09F4497C390A}" dt="2023-10-12T12:53:33.374" v="5048"/>
        <pc:sldMasterMkLst>
          <pc:docMk/>
          <pc:sldMasterMk cId="177480605" sldId="2147483732"/>
        </pc:sldMasterMkLst>
        <pc:picChg chg="add">
          <ac:chgData name="Schneider-White, Whitney Q." userId="dfa0b386-4122-486f-bfe5-4e446d9aa526" providerId="ADAL" clId="{820DEFD6-5808-465F-8F4A-09F4497C390A}" dt="2023-10-12T12:53:33.374" v="5048"/>
          <ac:picMkLst>
            <pc:docMk/>
            <pc:sldMasterMk cId="177480605" sldId="2147483732"/>
            <ac:picMk id="4" creationId="{D1C7925B-0886-CA11-586B-C2D6CC3D0A78}"/>
          </ac:picMkLst>
        </pc:picChg>
        <pc:sldLayoutChg chg="addSp">
          <pc:chgData name="Schneider-White, Whitney Q." userId="dfa0b386-4122-486f-bfe5-4e446d9aa526" providerId="ADAL" clId="{820DEFD6-5808-465F-8F4A-09F4497C390A}" dt="2023-10-12T12:53:33.374" v="5048"/>
          <pc:sldLayoutMkLst>
            <pc:docMk/>
            <pc:sldMasterMk cId="177480605" sldId="2147483732"/>
            <pc:sldLayoutMk cId="3884455319" sldId="2147483733"/>
          </pc:sldLayoutMkLst>
          <pc:spChg chg="add">
            <ac:chgData name="Schneider-White, Whitney Q." userId="dfa0b386-4122-486f-bfe5-4e446d9aa526" providerId="ADAL" clId="{820DEFD6-5808-465F-8F4A-09F4497C390A}" dt="2023-10-12T12:53:33.374" v="5048"/>
            <ac:spMkLst>
              <pc:docMk/>
              <pc:sldMasterMk cId="177480605" sldId="2147483732"/>
              <pc:sldLayoutMk cId="3884455319" sldId="2147483733"/>
              <ac:spMk id="5" creationId="{8FB9DB62-39C5-BEA7-88DA-E6291075795F}"/>
            </ac:spMkLst>
          </pc:spChg>
          <pc:spChg chg="add">
            <ac:chgData name="Schneider-White, Whitney Q." userId="dfa0b386-4122-486f-bfe5-4e446d9aa526" providerId="ADAL" clId="{820DEFD6-5808-465F-8F4A-09F4497C390A}" dt="2023-10-12T12:53:33.374" v="5048"/>
            <ac:spMkLst>
              <pc:docMk/>
              <pc:sldMasterMk cId="177480605" sldId="2147483732"/>
              <pc:sldLayoutMk cId="3884455319" sldId="2147483733"/>
              <ac:spMk id="7" creationId="{6833D1C5-A719-85A6-91F8-9FB0455D67E5}"/>
            </ac:spMkLst>
          </pc:spChg>
          <pc:picChg chg="add">
            <ac:chgData name="Schneider-White, Whitney Q." userId="dfa0b386-4122-486f-bfe5-4e446d9aa526" providerId="ADAL" clId="{820DEFD6-5808-465F-8F4A-09F4497C390A}" dt="2023-10-12T12:53:33.374" v="5048"/>
            <ac:picMkLst>
              <pc:docMk/>
              <pc:sldMasterMk cId="177480605" sldId="2147483732"/>
              <pc:sldLayoutMk cId="3884455319" sldId="2147483733"/>
              <ac:picMk id="4" creationId="{1AA6B640-61B6-F5DE-CA39-50EA2AA7D1A6}"/>
            </ac:picMkLst>
          </pc:picChg>
        </pc:sldLayoutChg>
        <pc:sldLayoutChg chg="addSp">
          <pc:chgData name="Schneider-White, Whitney Q." userId="dfa0b386-4122-486f-bfe5-4e446d9aa526" providerId="ADAL" clId="{820DEFD6-5808-465F-8F4A-09F4497C390A}" dt="2023-10-12T12:53:33.374" v="5048"/>
          <pc:sldLayoutMkLst>
            <pc:docMk/>
            <pc:sldMasterMk cId="177480605" sldId="2147483732"/>
            <pc:sldLayoutMk cId="3640686732" sldId="2147483734"/>
          </pc:sldLayoutMkLst>
          <pc:picChg chg="add">
            <ac:chgData name="Schneider-White, Whitney Q." userId="dfa0b386-4122-486f-bfe5-4e446d9aa526" providerId="ADAL" clId="{820DEFD6-5808-465F-8F4A-09F4497C390A}" dt="2023-10-12T12:53:33.374" v="5048"/>
            <ac:picMkLst>
              <pc:docMk/>
              <pc:sldMasterMk cId="177480605" sldId="2147483732"/>
              <pc:sldLayoutMk cId="3640686732" sldId="2147483734"/>
              <ac:picMk id="2" creationId="{433EA26A-C71A-8E68-88AF-F442BE2C5A50}"/>
            </ac:picMkLst>
          </pc:picChg>
        </pc:sldLayoutChg>
        <pc:sldLayoutChg chg="addSp">
          <pc:chgData name="Schneider-White, Whitney Q." userId="dfa0b386-4122-486f-bfe5-4e446d9aa526" providerId="ADAL" clId="{820DEFD6-5808-465F-8F4A-09F4497C390A}" dt="2023-10-12T12:53:33.374" v="5048"/>
          <pc:sldLayoutMkLst>
            <pc:docMk/>
            <pc:sldMasterMk cId="177480605" sldId="2147483732"/>
            <pc:sldLayoutMk cId="2221080966" sldId="2147483735"/>
          </pc:sldLayoutMkLst>
          <pc:picChg chg="add">
            <ac:chgData name="Schneider-White, Whitney Q." userId="dfa0b386-4122-486f-bfe5-4e446d9aa526" providerId="ADAL" clId="{820DEFD6-5808-465F-8F4A-09F4497C390A}" dt="2023-10-12T12:53:33.374" v="5048"/>
            <ac:picMkLst>
              <pc:docMk/>
              <pc:sldMasterMk cId="177480605" sldId="2147483732"/>
              <pc:sldLayoutMk cId="2221080966" sldId="2147483735"/>
              <ac:picMk id="2" creationId="{245EAFC4-CDA3-333A-8BA6-087DE9939D9C}"/>
            </ac:picMkLst>
          </pc:picChg>
        </pc:sldLayoutChg>
        <pc:sldLayoutChg chg="addSp">
          <pc:chgData name="Schneider-White, Whitney Q." userId="dfa0b386-4122-486f-bfe5-4e446d9aa526" providerId="ADAL" clId="{820DEFD6-5808-465F-8F4A-09F4497C390A}" dt="2023-10-12T12:53:33.374" v="5048"/>
          <pc:sldLayoutMkLst>
            <pc:docMk/>
            <pc:sldMasterMk cId="177480605" sldId="2147483732"/>
            <pc:sldLayoutMk cId="1658641485" sldId="2147483736"/>
          </pc:sldLayoutMkLst>
          <pc:picChg chg="add">
            <ac:chgData name="Schneider-White, Whitney Q." userId="dfa0b386-4122-486f-bfe5-4e446d9aa526" providerId="ADAL" clId="{820DEFD6-5808-465F-8F4A-09F4497C390A}" dt="2023-10-12T12:53:33.374" v="5048"/>
            <ac:picMkLst>
              <pc:docMk/>
              <pc:sldMasterMk cId="177480605" sldId="2147483732"/>
              <pc:sldLayoutMk cId="1658641485" sldId="2147483736"/>
              <ac:picMk id="2" creationId="{31E7C4E6-2B0C-5D2A-7B84-67CC9B66C34E}"/>
            </ac:picMkLst>
          </pc:picChg>
        </pc:sldLayoutChg>
        <pc:sldLayoutChg chg="addSp">
          <pc:chgData name="Schneider-White, Whitney Q." userId="dfa0b386-4122-486f-bfe5-4e446d9aa526" providerId="ADAL" clId="{820DEFD6-5808-465F-8F4A-09F4497C390A}" dt="2023-10-12T12:53:33.374" v="5048"/>
          <pc:sldLayoutMkLst>
            <pc:docMk/>
            <pc:sldMasterMk cId="177480605" sldId="2147483732"/>
            <pc:sldLayoutMk cId="827471077" sldId="2147483737"/>
          </pc:sldLayoutMkLst>
          <pc:picChg chg="add">
            <ac:chgData name="Schneider-White, Whitney Q." userId="dfa0b386-4122-486f-bfe5-4e446d9aa526" providerId="ADAL" clId="{820DEFD6-5808-465F-8F4A-09F4497C390A}" dt="2023-10-12T12:53:33.374" v="5048"/>
            <ac:picMkLst>
              <pc:docMk/>
              <pc:sldMasterMk cId="177480605" sldId="2147483732"/>
              <pc:sldLayoutMk cId="827471077" sldId="2147483737"/>
              <ac:picMk id="2" creationId="{2F931779-6D7D-AD2D-3B2D-66A147931758}"/>
            </ac:picMkLst>
          </pc:picChg>
        </pc:sldLayoutChg>
        <pc:sldLayoutChg chg="addSp">
          <pc:chgData name="Schneider-White, Whitney Q." userId="dfa0b386-4122-486f-bfe5-4e446d9aa526" providerId="ADAL" clId="{820DEFD6-5808-465F-8F4A-09F4497C390A}" dt="2023-10-12T12:53:33.374" v="5048"/>
          <pc:sldLayoutMkLst>
            <pc:docMk/>
            <pc:sldMasterMk cId="177480605" sldId="2147483732"/>
            <pc:sldLayoutMk cId="3925289174" sldId="2147483738"/>
          </pc:sldLayoutMkLst>
          <pc:picChg chg="add">
            <ac:chgData name="Schneider-White, Whitney Q." userId="dfa0b386-4122-486f-bfe5-4e446d9aa526" providerId="ADAL" clId="{820DEFD6-5808-465F-8F4A-09F4497C390A}" dt="2023-10-12T12:53:33.374" v="5048"/>
            <ac:picMkLst>
              <pc:docMk/>
              <pc:sldMasterMk cId="177480605" sldId="2147483732"/>
              <pc:sldLayoutMk cId="3925289174" sldId="2147483738"/>
              <ac:picMk id="2" creationId="{18FE1D9E-2C40-9D4E-9C6A-11C0E05A379D}"/>
            </ac:picMkLst>
          </pc:picChg>
        </pc:sldLayoutChg>
        <pc:sldLayoutChg chg="addSp">
          <pc:chgData name="Schneider-White, Whitney Q." userId="dfa0b386-4122-486f-bfe5-4e446d9aa526" providerId="ADAL" clId="{820DEFD6-5808-465F-8F4A-09F4497C390A}" dt="2023-10-12T12:53:33.374" v="5048"/>
          <pc:sldLayoutMkLst>
            <pc:docMk/>
            <pc:sldMasterMk cId="177480605" sldId="2147483732"/>
            <pc:sldLayoutMk cId="2131347694" sldId="2147483739"/>
          </pc:sldLayoutMkLst>
          <pc:spChg chg="add">
            <ac:chgData name="Schneider-White, Whitney Q." userId="dfa0b386-4122-486f-bfe5-4e446d9aa526" providerId="ADAL" clId="{820DEFD6-5808-465F-8F4A-09F4497C390A}" dt="2023-10-12T12:53:33.374" v="5048"/>
            <ac:spMkLst>
              <pc:docMk/>
              <pc:sldMasterMk cId="177480605" sldId="2147483732"/>
              <pc:sldLayoutMk cId="2131347694" sldId="2147483739"/>
              <ac:spMk id="4" creationId="{77C8AF34-EF4D-CCEC-1121-27DAF36BFDD8}"/>
            </ac:spMkLst>
          </pc:spChg>
          <pc:spChg chg="add">
            <ac:chgData name="Schneider-White, Whitney Q." userId="dfa0b386-4122-486f-bfe5-4e446d9aa526" providerId="ADAL" clId="{820DEFD6-5808-465F-8F4A-09F4497C390A}" dt="2023-10-12T12:53:33.374" v="5048"/>
            <ac:spMkLst>
              <pc:docMk/>
              <pc:sldMasterMk cId="177480605" sldId="2147483732"/>
              <pc:sldLayoutMk cId="2131347694" sldId="2147483739"/>
              <ac:spMk id="5" creationId="{9C0B5C3B-8190-7632-FC2B-69BF5CC621A7}"/>
            </ac:spMkLst>
          </pc:spChg>
          <pc:picChg chg="add">
            <ac:chgData name="Schneider-White, Whitney Q." userId="dfa0b386-4122-486f-bfe5-4e446d9aa526" providerId="ADAL" clId="{820DEFD6-5808-465F-8F4A-09F4497C390A}" dt="2023-10-12T12:53:33.374" v="5048"/>
            <ac:picMkLst>
              <pc:docMk/>
              <pc:sldMasterMk cId="177480605" sldId="2147483732"/>
              <pc:sldLayoutMk cId="2131347694" sldId="2147483739"/>
              <ac:picMk id="6" creationId="{750ED6D7-01F0-4F81-6EAD-8F31F768B18A}"/>
            </ac:picMkLst>
          </pc:picChg>
        </pc:sldLayoutChg>
        <pc:sldLayoutChg chg="addSp">
          <pc:chgData name="Schneider-White, Whitney Q." userId="dfa0b386-4122-486f-bfe5-4e446d9aa526" providerId="ADAL" clId="{820DEFD6-5808-465F-8F4A-09F4497C390A}" dt="2023-10-12T12:53:33.374" v="5048"/>
          <pc:sldLayoutMkLst>
            <pc:docMk/>
            <pc:sldMasterMk cId="177480605" sldId="2147483732"/>
            <pc:sldLayoutMk cId="2996451627" sldId="2147483740"/>
          </pc:sldLayoutMkLst>
          <pc:cxnChg chg="add">
            <ac:chgData name="Schneider-White, Whitney Q." userId="dfa0b386-4122-486f-bfe5-4e446d9aa526" providerId="ADAL" clId="{820DEFD6-5808-465F-8F4A-09F4497C390A}" dt="2023-10-12T12:53:33.374" v="5048"/>
            <ac:cxnSpMkLst>
              <pc:docMk/>
              <pc:sldMasterMk cId="177480605" sldId="2147483732"/>
              <pc:sldLayoutMk cId="2996451627" sldId="2147483740"/>
              <ac:cxnSpMk id="2" creationId="{1DB5AA60-751E-0F79-7449-03B528FD83D3}"/>
            </ac:cxnSpMkLst>
          </pc:cxnChg>
        </pc:sldLayoutChg>
        <pc:sldLayoutChg chg="addSp">
          <pc:chgData name="Schneider-White, Whitney Q." userId="dfa0b386-4122-486f-bfe5-4e446d9aa526" providerId="ADAL" clId="{820DEFD6-5808-465F-8F4A-09F4497C390A}" dt="2023-10-12T12:53:33.374" v="5048"/>
          <pc:sldLayoutMkLst>
            <pc:docMk/>
            <pc:sldMasterMk cId="177480605" sldId="2147483732"/>
            <pc:sldLayoutMk cId="894924673" sldId="2147483741"/>
          </pc:sldLayoutMkLst>
          <pc:cxnChg chg="add">
            <ac:chgData name="Schneider-White, Whitney Q." userId="dfa0b386-4122-486f-bfe5-4e446d9aa526" providerId="ADAL" clId="{820DEFD6-5808-465F-8F4A-09F4497C390A}" dt="2023-10-12T12:53:33.374" v="5048"/>
            <ac:cxnSpMkLst>
              <pc:docMk/>
              <pc:sldMasterMk cId="177480605" sldId="2147483732"/>
              <pc:sldLayoutMk cId="894924673" sldId="2147483741"/>
              <ac:cxnSpMk id="2" creationId="{AC718DCC-07D8-B3E8-4DAD-055E9F449FCB}"/>
            </ac:cxnSpMkLst>
          </pc:cxnChg>
        </pc:sldLayoutChg>
        <pc:sldLayoutChg chg="addSp">
          <pc:chgData name="Schneider-White, Whitney Q." userId="dfa0b386-4122-486f-bfe5-4e446d9aa526" providerId="ADAL" clId="{820DEFD6-5808-465F-8F4A-09F4497C390A}" dt="2023-10-12T12:53:33.374" v="5048"/>
          <pc:sldLayoutMkLst>
            <pc:docMk/>
            <pc:sldMasterMk cId="177480605" sldId="2147483732"/>
            <pc:sldLayoutMk cId="3289921246" sldId="2147483742"/>
          </pc:sldLayoutMkLst>
          <pc:cxnChg chg="add">
            <ac:chgData name="Schneider-White, Whitney Q." userId="dfa0b386-4122-486f-bfe5-4e446d9aa526" providerId="ADAL" clId="{820DEFD6-5808-465F-8F4A-09F4497C390A}" dt="2023-10-12T12:53:33.374" v="5048"/>
            <ac:cxnSpMkLst>
              <pc:docMk/>
              <pc:sldMasterMk cId="177480605" sldId="2147483732"/>
              <pc:sldLayoutMk cId="3289921246" sldId="2147483742"/>
              <ac:cxnSpMk id="2" creationId="{47CC8730-FD55-89DE-73C0-53C3BC7D3B58}"/>
            </ac:cxnSpMkLst>
          </pc:cxnChg>
        </pc:sldLayoutChg>
        <pc:sldLayoutChg chg="addSp">
          <pc:chgData name="Schneider-White, Whitney Q." userId="dfa0b386-4122-486f-bfe5-4e446d9aa526" providerId="ADAL" clId="{820DEFD6-5808-465F-8F4A-09F4497C390A}" dt="2023-10-12T12:53:33.374" v="5048"/>
          <pc:sldLayoutMkLst>
            <pc:docMk/>
            <pc:sldMasterMk cId="177480605" sldId="2147483732"/>
            <pc:sldLayoutMk cId="371126749" sldId="2147483743"/>
          </pc:sldLayoutMkLst>
          <pc:cxnChg chg="add">
            <ac:chgData name="Schneider-White, Whitney Q." userId="dfa0b386-4122-486f-bfe5-4e446d9aa526" providerId="ADAL" clId="{820DEFD6-5808-465F-8F4A-09F4497C390A}" dt="2023-10-12T12:53:33.374" v="5048"/>
            <ac:cxnSpMkLst>
              <pc:docMk/>
              <pc:sldMasterMk cId="177480605" sldId="2147483732"/>
              <pc:sldLayoutMk cId="371126749" sldId="2147483743"/>
              <ac:cxnSpMk id="2" creationId="{B67524EA-AC64-88FA-C436-480297CF8E43}"/>
            </ac:cxnSpMkLst>
          </pc:cxnChg>
        </pc:sldLayoutChg>
        <pc:sldLayoutChg chg="addSp">
          <pc:chgData name="Schneider-White, Whitney Q." userId="dfa0b386-4122-486f-bfe5-4e446d9aa526" providerId="ADAL" clId="{820DEFD6-5808-465F-8F4A-09F4497C390A}" dt="2023-10-12T12:53:33.374" v="5048"/>
          <pc:sldLayoutMkLst>
            <pc:docMk/>
            <pc:sldMasterMk cId="177480605" sldId="2147483732"/>
            <pc:sldLayoutMk cId="3009146296" sldId="2147483744"/>
          </pc:sldLayoutMkLst>
          <pc:cxnChg chg="add">
            <ac:chgData name="Schneider-White, Whitney Q." userId="dfa0b386-4122-486f-bfe5-4e446d9aa526" providerId="ADAL" clId="{820DEFD6-5808-465F-8F4A-09F4497C390A}" dt="2023-10-12T12:53:33.374" v="5048"/>
            <ac:cxnSpMkLst>
              <pc:docMk/>
              <pc:sldMasterMk cId="177480605" sldId="2147483732"/>
              <pc:sldLayoutMk cId="3009146296" sldId="2147483744"/>
              <ac:cxnSpMk id="2" creationId="{6DF2159A-5BB1-6958-EA5C-A68BA0142666}"/>
            </ac:cxnSpMkLst>
          </pc:cxnChg>
        </pc:sldLayoutChg>
        <pc:sldLayoutChg chg="addSp">
          <pc:chgData name="Schneider-White, Whitney Q." userId="dfa0b386-4122-486f-bfe5-4e446d9aa526" providerId="ADAL" clId="{820DEFD6-5808-465F-8F4A-09F4497C390A}" dt="2023-10-12T12:53:33.374" v="5048"/>
          <pc:sldLayoutMkLst>
            <pc:docMk/>
            <pc:sldMasterMk cId="177480605" sldId="2147483732"/>
            <pc:sldLayoutMk cId="2625352835" sldId="2147483745"/>
          </pc:sldLayoutMkLst>
          <pc:picChg chg="add">
            <ac:chgData name="Schneider-White, Whitney Q." userId="dfa0b386-4122-486f-bfe5-4e446d9aa526" providerId="ADAL" clId="{820DEFD6-5808-465F-8F4A-09F4497C390A}" dt="2023-10-12T12:53:33.374" v="5048"/>
            <ac:picMkLst>
              <pc:docMk/>
              <pc:sldMasterMk cId="177480605" sldId="2147483732"/>
              <pc:sldLayoutMk cId="2625352835" sldId="2147483745"/>
              <ac:picMk id="2" creationId="{48E9A2D1-7EAB-0BFF-AA41-56F0C449030C}"/>
            </ac:picMkLst>
          </pc:picChg>
          <pc:cxnChg chg="add">
            <ac:chgData name="Schneider-White, Whitney Q." userId="dfa0b386-4122-486f-bfe5-4e446d9aa526" providerId="ADAL" clId="{820DEFD6-5808-465F-8F4A-09F4497C390A}" dt="2023-10-12T12:53:33.374" v="5048"/>
            <ac:cxnSpMkLst>
              <pc:docMk/>
              <pc:sldMasterMk cId="177480605" sldId="2147483732"/>
              <pc:sldLayoutMk cId="2625352835" sldId="2147483745"/>
              <ac:cxnSpMk id="3" creationId="{954F3319-6B49-9108-A86D-75A785597260}"/>
            </ac:cxnSpMkLst>
          </pc:cxnChg>
        </pc:sldLayoutChg>
        <pc:sldLayoutChg chg="addSp">
          <pc:chgData name="Schneider-White, Whitney Q." userId="dfa0b386-4122-486f-bfe5-4e446d9aa526" providerId="ADAL" clId="{820DEFD6-5808-465F-8F4A-09F4497C390A}" dt="2023-10-12T12:53:33.374" v="5048"/>
          <pc:sldLayoutMkLst>
            <pc:docMk/>
            <pc:sldMasterMk cId="177480605" sldId="2147483732"/>
            <pc:sldLayoutMk cId="1994988192" sldId="2147483746"/>
          </pc:sldLayoutMkLst>
          <pc:spChg chg="add">
            <ac:chgData name="Schneider-White, Whitney Q." userId="dfa0b386-4122-486f-bfe5-4e446d9aa526" providerId="ADAL" clId="{820DEFD6-5808-465F-8F4A-09F4497C390A}" dt="2023-10-12T12:53:33.374" v="5048"/>
            <ac:spMkLst>
              <pc:docMk/>
              <pc:sldMasterMk cId="177480605" sldId="2147483732"/>
              <pc:sldLayoutMk cId="1994988192" sldId="2147483746"/>
              <ac:spMk id="4" creationId="{649616A9-CD3E-A392-C4EA-0C21A1AFA0F0}"/>
            </ac:spMkLst>
          </pc:spChg>
          <pc:spChg chg="add">
            <ac:chgData name="Schneider-White, Whitney Q." userId="dfa0b386-4122-486f-bfe5-4e446d9aa526" providerId="ADAL" clId="{820DEFD6-5808-465F-8F4A-09F4497C390A}" dt="2023-10-12T12:53:33.374" v="5048"/>
            <ac:spMkLst>
              <pc:docMk/>
              <pc:sldMasterMk cId="177480605" sldId="2147483732"/>
              <pc:sldLayoutMk cId="1994988192" sldId="2147483746"/>
              <ac:spMk id="5" creationId="{FC62A38A-7D61-618B-B551-0616C50824A2}"/>
            </ac:spMkLst>
          </pc:spChg>
          <pc:grpChg chg="add">
            <ac:chgData name="Schneider-White, Whitney Q." userId="dfa0b386-4122-486f-bfe5-4e446d9aa526" providerId="ADAL" clId="{820DEFD6-5808-465F-8F4A-09F4497C390A}" dt="2023-10-12T12:53:33.374" v="5048"/>
            <ac:grpSpMkLst>
              <pc:docMk/>
              <pc:sldMasterMk cId="177480605" sldId="2147483732"/>
              <pc:sldLayoutMk cId="1994988192" sldId="2147483746"/>
              <ac:grpSpMk id="12" creationId="{11728E64-3917-FA25-6210-6FCA692AD20E}"/>
            </ac:grpSpMkLst>
          </pc:grpChg>
          <pc:picChg chg="add">
            <ac:chgData name="Schneider-White, Whitney Q." userId="dfa0b386-4122-486f-bfe5-4e446d9aa526" providerId="ADAL" clId="{820DEFD6-5808-465F-8F4A-09F4497C390A}" dt="2023-10-12T12:53:33.374" v="5048"/>
            <ac:picMkLst>
              <pc:docMk/>
              <pc:sldMasterMk cId="177480605" sldId="2147483732"/>
              <pc:sldLayoutMk cId="1994988192" sldId="2147483746"/>
              <ac:picMk id="19" creationId="{B9094D64-2A1C-5471-8278-7AFF6F7CB4D8}"/>
            </ac:picMkLst>
          </pc:picChg>
        </pc:sldLayoutChg>
      </pc:sldMasterChg>
    </pc:docChg>
  </pc:docChgLst>
  <pc:docChgLst>
    <pc:chgData name="Schneider-White, Whitney Q." userId="dfa0b386-4122-486f-bfe5-4e446d9aa526" providerId="ADAL" clId="{ED65952C-F6AF-4E28-A929-E56A81548C97}"/>
    <pc:docChg chg="undo redo custSel addSld delSld modSld sldOrd">
      <pc:chgData name="Schneider-White, Whitney Q." userId="dfa0b386-4122-486f-bfe5-4e446d9aa526" providerId="ADAL" clId="{ED65952C-F6AF-4E28-A929-E56A81548C97}" dt="2022-06-17T21:40:01.634" v="8521" actId="2696"/>
      <pc:docMkLst>
        <pc:docMk/>
      </pc:docMkLst>
      <pc:sldChg chg="addSp delSp modSp mod">
        <pc:chgData name="Schneider-White, Whitney Q." userId="dfa0b386-4122-486f-bfe5-4e446d9aa526" providerId="ADAL" clId="{ED65952C-F6AF-4E28-A929-E56A81548C97}" dt="2022-06-17T21:37:01.010" v="8481" actId="478"/>
        <pc:sldMkLst>
          <pc:docMk/>
          <pc:sldMk cId="966433836" sldId="269"/>
        </pc:sldMkLst>
        <pc:spChg chg="add del mod">
          <ac:chgData name="Schneider-White, Whitney Q." userId="dfa0b386-4122-486f-bfe5-4e446d9aa526" providerId="ADAL" clId="{ED65952C-F6AF-4E28-A929-E56A81548C97}" dt="2022-06-17T21:37:01.010" v="8481" actId="478"/>
          <ac:spMkLst>
            <pc:docMk/>
            <pc:sldMk cId="966433836" sldId="269"/>
            <ac:spMk id="4" creationId="{01077EA1-7F51-46D4-8349-2DEB8F43AFE4}"/>
          </ac:spMkLst>
        </pc:spChg>
        <pc:spChg chg="del">
          <ac:chgData name="Schneider-White, Whitney Q." userId="dfa0b386-4122-486f-bfe5-4e446d9aa526" providerId="ADAL" clId="{ED65952C-F6AF-4E28-A929-E56A81548C97}" dt="2022-06-17T21:36:54.026" v="8480" actId="931"/>
          <ac:spMkLst>
            <pc:docMk/>
            <pc:sldMk cId="966433836" sldId="269"/>
            <ac:spMk id="7" creationId="{914E89CB-9FE1-4332-A02A-6AE91F5F4390}"/>
          </ac:spMkLst>
        </pc:spChg>
        <pc:spChg chg="mod">
          <ac:chgData name="Schneider-White, Whitney Q." userId="dfa0b386-4122-486f-bfe5-4e446d9aa526" providerId="ADAL" clId="{ED65952C-F6AF-4E28-A929-E56A81548C97}" dt="2022-06-17T12:53:55.909" v="5" actId="20577"/>
          <ac:spMkLst>
            <pc:docMk/>
            <pc:sldMk cId="966433836" sldId="269"/>
            <ac:spMk id="15" creationId="{50C7532D-F0F8-4922-9467-1C2E79A7E1BF}"/>
          </ac:spMkLst>
        </pc:spChg>
        <pc:picChg chg="add mod">
          <ac:chgData name="Schneider-White, Whitney Q." userId="dfa0b386-4122-486f-bfe5-4e446d9aa526" providerId="ADAL" clId="{ED65952C-F6AF-4E28-A929-E56A81548C97}" dt="2022-06-17T21:36:54.026" v="8480" actId="931"/>
          <ac:picMkLst>
            <pc:docMk/>
            <pc:sldMk cId="966433836" sldId="269"/>
            <ac:picMk id="3" creationId="{6CF906CA-32D0-4BCE-8A18-A3EC8EA86856}"/>
          </ac:picMkLst>
        </pc:picChg>
      </pc:sldChg>
      <pc:sldChg chg="del ord">
        <pc:chgData name="Schneider-White, Whitney Q." userId="dfa0b386-4122-486f-bfe5-4e446d9aa526" providerId="ADAL" clId="{ED65952C-F6AF-4E28-A929-E56A81548C97}" dt="2022-06-17T13:35:42.018" v="1360" actId="47"/>
        <pc:sldMkLst>
          <pc:docMk/>
          <pc:sldMk cId="2837036697" sldId="270"/>
        </pc:sldMkLst>
      </pc:sldChg>
      <pc:sldChg chg="modSp">
        <pc:chgData name="Schneider-White, Whitney Q." userId="dfa0b386-4122-486f-bfe5-4e446d9aa526" providerId="ADAL" clId="{ED65952C-F6AF-4E28-A929-E56A81548C97}" dt="2022-06-17T15:47:36.866" v="2654" actId="12100"/>
        <pc:sldMkLst>
          <pc:docMk/>
          <pc:sldMk cId="790634741" sldId="271"/>
        </pc:sldMkLst>
        <pc:graphicFrameChg chg="mod">
          <ac:chgData name="Schneider-White, Whitney Q." userId="dfa0b386-4122-486f-bfe5-4e446d9aa526" providerId="ADAL" clId="{ED65952C-F6AF-4E28-A929-E56A81548C97}" dt="2022-06-17T15:47:36.866" v="2654" actId="12100"/>
          <ac:graphicFrameMkLst>
            <pc:docMk/>
            <pc:sldMk cId="790634741" sldId="271"/>
            <ac:graphicFrameMk id="4" creationId="{BC44850B-82C5-4317-BDC0-043D83364E22}"/>
          </ac:graphicFrameMkLst>
        </pc:graphicFrameChg>
      </pc:sldChg>
      <pc:sldChg chg="del">
        <pc:chgData name="Schneider-White, Whitney Q." userId="dfa0b386-4122-486f-bfe5-4e446d9aa526" providerId="ADAL" clId="{ED65952C-F6AF-4E28-A929-E56A81548C97}" dt="2022-06-17T13:16:39.850" v="472" actId="2696"/>
        <pc:sldMkLst>
          <pc:docMk/>
          <pc:sldMk cId="3867566905" sldId="272"/>
        </pc:sldMkLst>
      </pc:sldChg>
      <pc:sldChg chg="modSp ord">
        <pc:chgData name="Schneider-White, Whitney Q." userId="dfa0b386-4122-486f-bfe5-4e446d9aa526" providerId="ADAL" clId="{ED65952C-F6AF-4E28-A929-E56A81548C97}" dt="2022-06-17T21:27:18.075" v="8081"/>
        <pc:sldMkLst>
          <pc:docMk/>
          <pc:sldMk cId="947030866" sldId="273"/>
        </pc:sldMkLst>
        <pc:graphicFrameChg chg="mod">
          <ac:chgData name="Schneider-White, Whitney Q." userId="dfa0b386-4122-486f-bfe5-4e446d9aa526" providerId="ADAL" clId="{ED65952C-F6AF-4E28-A929-E56A81548C97}" dt="2022-06-17T15:55:40.678" v="2797" actId="20577"/>
          <ac:graphicFrameMkLst>
            <pc:docMk/>
            <pc:sldMk cId="947030866" sldId="273"/>
            <ac:graphicFrameMk id="4" creationId="{892CA5AF-3252-44E0-91FB-A13623E88D81}"/>
          </ac:graphicFrameMkLst>
        </pc:graphicFrameChg>
      </pc:sldChg>
      <pc:sldChg chg="addSp delSp modSp mod modClrScheme chgLayout">
        <pc:chgData name="Schneider-White, Whitney Q." userId="dfa0b386-4122-486f-bfe5-4e446d9aa526" providerId="ADAL" clId="{ED65952C-F6AF-4E28-A929-E56A81548C97}" dt="2022-06-17T18:17:27.533" v="6473" actId="20577"/>
        <pc:sldMkLst>
          <pc:docMk/>
          <pc:sldMk cId="2113958230" sldId="274"/>
        </pc:sldMkLst>
        <pc:spChg chg="add del mod ord">
          <ac:chgData name="Schneider-White, Whitney Q." userId="dfa0b386-4122-486f-bfe5-4e446d9aa526" providerId="ADAL" clId="{ED65952C-F6AF-4E28-A929-E56A81548C97}" dt="2022-06-17T15:56:24.877" v="2818" actId="700"/>
          <ac:spMkLst>
            <pc:docMk/>
            <pc:sldMk cId="2113958230" sldId="274"/>
            <ac:spMk id="2" creationId="{A1A3768A-CECF-4FDF-927C-A33DD71E58BE}"/>
          </ac:spMkLst>
        </pc:spChg>
        <pc:spChg chg="add del mod ord">
          <ac:chgData name="Schneider-White, Whitney Q." userId="dfa0b386-4122-486f-bfe5-4e446d9aa526" providerId="ADAL" clId="{ED65952C-F6AF-4E28-A929-E56A81548C97}" dt="2022-06-17T15:56:24.877" v="2818" actId="700"/>
          <ac:spMkLst>
            <pc:docMk/>
            <pc:sldMk cId="2113958230" sldId="274"/>
            <ac:spMk id="3" creationId="{20DCFDE3-B20A-43A8-89B6-D7EA07F92058}"/>
          </ac:spMkLst>
        </pc:spChg>
        <pc:spChg chg="mod ord">
          <ac:chgData name="Schneider-White, Whitney Q." userId="dfa0b386-4122-486f-bfe5-4e446d9aa526" providerId="ADAL" clId="{ED65952C-F6AF-4E28-A929-E56A81548C97}" dt="2022-06-17T18:17:27.533" v="6473" actId="20577"/>
          <ac:spMkLst>
            <pc:docMk/>
            <pc:sldMk cId="2113958230" sldId="274"/>
            <ac:spMk id="4" creationId="{A897B5ED-FBAE-4559-85D1-426FDE31C06E}"/>
          </ac:spMkLst>
        </pc:spChg>
        <pc:spChg chg="del mod ord">
          <ac:chgData name="Schneider-White, Whitney Q." userId="dfa0b386-4122-486f-bfe5-4e446d9aa526" providerId="ADAL" clId="{ED65952C-F6AF-4E28-A929-E56A81548C97}" dt="2022-06-17T15:57:32.319" v="2833" actId="12084"/>
          <ac:spMkLst>
            <pc:docMk/>
            <pc:sldMk cId="2113958230" sldId="274"/>
            <ac:spMk id="6" creationId="{564D320D-1FC2-47F9-822C-D7BCC02F9319}"/>
          </ac:spMkLst>
        </pc:spChg>
        <pc:spChg chg="add del mod">
          <ac:chgData name="Schneider-White, Whitney Q." userId="dfa0b386-4122-486f-bfe5-4e446d9aa526" providerId="ADAL" clId="{ED65952C-F6AF-4E28-A929-E56A81548C97}" dt="2022-06-17T15:56:24.877" v="2818" actId="700"/>
          <ac:spMkLst>
            <pc:docMk/>
            <pc:sldMk cId="2113958230" sldId="274"/>
            <ac:spMk id="7" creationId="{179810F7-33B3-4127-86CE-373A7860C013}"/>
          </ac:spMkLst>
        </pc:spChg>
        <pc:spChg chg="del mod ord">
          <ac:chgData name="Schneider-White, Whitney Q." userId="dfa0b386-4122-486f-bfe5-4e446d9aa526" providerId="ADAL" clId="{ED65952C-F6AF-4E28-A929-E56A81548C97}" dt="2022-06-17T15:56:19.925" v="2817" actId="478"/>
          <ac:spMkLst>
            <pc:docMk/>
            <pc:sldMk cId="2113958230" sldId="274"/>
            <ac:spMk id="8" creationId="{48371743-23B0-4507-95CD-06C50A5C54B1}"/>
          </ac:spMkLst>
        </pc:spChg>
        <pc:spChg chg="del mod">
          <ac:chgData name="Schneider-White, Whitney Q." userId="dfa0b386-4122-486f-bfe5-4e446d9aa526" providerId="ADAL" clId="{ED65952C-F6AF-4E28-A929-E56A81548C97}" dt="2022-06-17T15:56:03.125" v="2805" actId="478"/>
          <ac:spMkLst>
            <pc:docMk/>
            <pc:sldMk cId="2113958230" sldId="274"/>
            <ac:spMk id="11" creationId="{9C1CB959-75D8-4198-AC82-4AC9290032E3}"/>
          </ac:spMkLst>
        </pc:spChg>
        <pc:graphicFrameChg chg="add mod">
          <ac:chgData name="Schneider-White, Whitney Q." userId="dfa0b386-4122-486f-bfe5-4e446d9aa526" providerId="ADAL" clId="{ED65952C-F6AF-4E28-A929-E56A81548C97}" dt="2022-06-17T15:59:51.511" v="2972" actId="20577"/>
          <ac:graphicFrameMkLst>
            <pc:docMk/>
            <pc:sldMk cId="2113958230" sldId="274"/>
            <ac:graphicFrameMk id="10" creationId="{E06EE9F1-9E24-4CCB-A18A-2C62D5AD3C46}"/>
          </ac:graphicFrameMkLst>
        </pc:graphicFrameChg>
      </pc:sldChg>
      <pc:sldChg chg="addSp delSp modSp mod modClrScheme chgLayout">
        <pc:chgData name="Schneider-White, Whitney Q." userId="dfa0b386-4122-486f-bfe5-4e446d9aa526" providerId="ADAL" clId="{ED65952C-F6AF-4E28-A929-E56A81548C97}" dt="2022-06-17T21:22:23.404" v="7904" actId="20577"/>
        <pc:sldMkLst>
          <pc:docMk/>
          <pc:sldMk cId="3818918619" sldId="275"/>
        </pc:sldMkLst>
        <pc:spChg chg="mod ord">
          <ac:chgData name="Schneider-White, Whitney Q." userId="dfa0b386-4122-486f-bfe5-4e446d9aa526" providerId="ADAL" clId="{ED65952C-F6AF-4E28-A929-E56A81548C97}" dt="2022-06-17T21:22:23.404" v="7904" actId="20577"/>
          <ac:spMkLst>
            <pc:docMk/>
            <pc:sldMk cId="3818918619" sldId="275"/>
            <ac:spMk id="2" creationId="{2386985A-89CA-4F5F-AAD9-0B00A90E2F16}"/>
          </ac:spMkLst>
        </pc:spChg>
        <pc:spChg chg="mod ord">
          <ac:chgData name="Schneider-White, Whitney Q." userId="dfa0b386-4122-486f-bfe5-4e446d9aa526" providerId="ADAL" clId="{ED65952C-F6AF-4E28-A929-E56A81548C97}" dt="2022-06-17T13:23:12.474" v="513" actId="700"/>
          <ac:spMkLst>
            <pc:docMk/>
            <pc:sldMk cId="3818918619" sldId="275"/>
            <ac:spMk id="3" creationId="{5A5B9215-25FF-4078-B79C-FA11DCB33F4E}"/>
          </ac:spMkLst>
        </pc:spChg>
        <pc:spChg chg="add del">
          <ac:chgData name="Schneider-White, Whitney Q." userId="dfa0b386-4122-486f-bfe5-4e446d9aa526" providerId="ADAL" clId="{ED65952C-F6AF-4E28-A929-E56A81548C97}" dt="2022-06-17T13:21:30.611" v="500"/>
          <ac:spMkLst>
            <pc:docMk/>
            <pc:sldMk cId="3818918619" sldId="275"/>
            <ac:spMk id="4" creationId="{D2883E2D-C607-4ECE-8CA2-65E616F7F62D}"/>
          </ac:spMkLst>
        </pc:spChg>
        <pc:spChg chg="add del">
          <ac:chgData name="Schneider-White, Whitney Q." userId="dfa0b386-4122-486f-bfe5-4e446d9aa526" providerId="ADAL" clId="{ED65952C-F6AF-4E28-A929-E56A81548C97}" dt="2022-06-17T13:21:30.611" v="500"/>
          <ac:spMkLst>
            <pc:docMk/>
            <pc:sldMk cId="3818918619" sldId="275"/>
            <ac:spMk id="6" creationId="{07B374A5-AEAA-4C23-A7BD-2AB0117742A9}"/>
          </ac:spMkLst>
        </pc:spChg>
        <pc:spChg chg="add mod ord">
          <ac:chgData name="Schneider-White, Whitney Q." userId="dfa0b386-4122-486f-bfe5-4e446d9aa526" providerId="ADAL" clId="{ED65952C-F6AF-4E28-A929-E56A81548C97}" dt="2022-06-17T21:20:08.924" v="7758" actId="1076"/>
          <ac:spMkLst>
            <pc:docMk/>
            <pc:sldMk cId="3818918619" sldId="275"/>
            <ac:spMk id="7" creationId="{CD36351D-7C60-4A05-94CD-307BF34DCBF8}"/>
          </ac:spMkLst>
        </pc:spChg>
        <pc:graphicFrameChg chg="add del">
          <ac:chgData name="Schneider-White, Whitney Q." userId="dfa0b386-4122-486f-bfe5-4e446d9aa526" providerId="ADAL" clId="{ED65952C-F6AF-4E28-A929-E56A81548C97}" dt="2022-06-17T13:21:30.611" v="500"/>
          <ac:graphicFrameMkLst>
            <pc:docMk/>
            <pc:sldMk cId="3818918619" sldId="275"/>
            <ac:graphicFrameMk id="5" creationId="{661E51E4-F785-4B12-A954-05185F5D9101}"/>
          </ac:graphicFrameMkLst>
        </pc:graphicFrameChg>
        <pc:graphicFrameChg chg="add mod modGraphic">
          <ac:chgData name="Schneider-White, Whitney Q." userId="dfa0b386-4122-486f-bfe5-4e446d9aa526" providerId="ADAL" clId="{ED65952C-F6AF-4E28-A929-E56A81548C97}" dt="2022-06-17T21:19:33.229" v="7749" actId="14100"/>
          <ac:graphicFrameMkLst>
            <pc:docMk/>
            <pc:sldMk cId="3818918619" sldId="275"/>
            <ac:graphicFrameMk id="8" creationId="{EB5DDE5F-3E74-480B-B2A0-E27A3B481965}"/>
          </ac:graphicFrameMkLst>
        </pc:graphicFrameChg>
      </pc:sldChg>
      <pc:sldChg chg="modSp mod ord">
        <pc:chgData name="Schneider-White, Whitney Q." userId="dfa0b386-4122-486f-bfe5-4e446d9aa526" providerId="ADAL" clId="{ED65952C-F6AF-4E28-A929-E56A81548C97}" dt="2022-06-17T21:28:50.307" v="8129" actId="20577"/>
        <pc:sldMkLst>
          <pc:docMk/>
          <pc:sldMk cId="3412509411" sldId="276"/>
        </pc:sldMkLst>
        <pc:spChg chg="mod">
          <ac:chgData name="Schneider-White, Whitney Q." userId="dfa0b386-4122-486f-bfe5-4e446d9aa526" providerId="ADAL" clId="{ED65952C-F6AF-4E28-A929-E56A81548C97}" dt="2022-06-17T17:03:03.510" v="3752" actId="20577"/>
          <ac:spMkLst>
            <pc:docMk/>
            <pc:sldMk cId="3412509411" sldId="276"/>
            <ac:spMk id="3" creationId="{5A5B9215-25FF-4078-B79C-FA11DCB33F4E}"/>
          </ac:spMkLst>
        </pc:spChg>
        <pc:graphicFrameChg chg="mod">
          <ac:chgData name="Schneider-White, Whitney Q." userId="dfa0b386-4122-486f-bfe5-4e446d9aa526" providerId="ADAL" clId="{ED65952C-F6AF-4E28-A929-E56A81548C97}" dt="2022-06-17T21:28:50.307" v="8129" actId="20577"/>
          <ac:graphicFrameMkLst>
            <pc:docMk/>
            <pc:sldMk cId="3412509411" sldId="276"/>
            <ac:graphicFrameMk id="4" creationId="{710F9422-1940-4B2B-AECE-4BDFB78C8658}"/>
          </ac:graphicFrameMkLst>
        </pc:graphicFrameChg>
      </pc:sldChg>
      <pc:sldChg chg="del">
        <pc:chgData name="Schneider-White, Whitney Q." userId="dfa0b386-4122-486f-bfe5-4e446d9aa526" providerId="ADAL" clId="{ED65952C-F6AF-4E28-A929-E56A81548C97}" dt="2022-06-17T17:01:38.876" v="3717" actId="2696"/>
        <pc:sldMkLst>
          <pc:docMk/>
          <pc:sldMk cId="1296035599" sldId="277"/>
        </pc:sldMkLst>
      </pc:sldChg>
      <pc:sldChg chg="del">
        <pc:chgData name="Schneider-White, Whitney Q." userId="dfa0b386-4122-486f-bfe5-4e446d9aa526" providerId="ADAL" clId="{ED65952C-F6AF-4E28-A929-E56A81548C97}" dt="2022-06-17T17:02:40.542" v="3746" actId="2696"/>
        <pc:sldMkLst>
          <pc:docMk/>
          <pc:sldMk cId="1900405520" sldId="278"/>
        </pc:sldMkLst>
      </pc:sldChg>
      <pc:sldChg chg="del">
        <pc:chgData name="Schneider-White, Whitney Q." userId="dfa0b386-4122-486f-bfe5-4e446d9aa526" providerId="ADAL" clId="{ED65952C-F6AF-4E28-A929-E56A81548C97}" dt="2022-06-17T17:00:25.435" v="3681" actId="2696"/>
        <pc:sldMkLst>
          <pc:docMk/>
          <pc:sldMk cId="2959712790" sldId="279"/>
        </pc:sldMkLst>
      </pc:sldChg>
      <pc:sldChg chg="addSp delSp modSp mod ord">
        <pc:chgData name="Schneider-White, Whitney Q." userId="dfa0b386-4122-486f-bfe5-4e446d9aa526" providerId="ADAL" clId="{ED65952C-F6AF-4E28-A929-E56A81548C97}" dt="2022-06-17T21:31:08.127" v="8242" actId="20577"/>
        <pc:sldMkLst>
          <pc:docMk/>
          <pc:sldMk cId="3936086834" sldId="280"/>
        </pc:sldMkLst>
        <pc:spChg chg="del mod">
          <ac:chgData name="Schneider-White, Whitney Q." userId="dfa0b386-4122-486f-bfe5-4e446d9aa526" providerId="ADAL" clId="{ED65952C-F6AF-4E28-A929-E56A81548C97}" dt="2022-06-17T17:27:11.480" v="4531" actId="12084"/>
          <ac:spMkLst>
            <pc:docMk/>
            <pc:sldMk cId="3936086834" sldId="280"/>
            <ac:spMk id="2" creationId="{22C656DD-69D2-466D-913B-250EADAB7B2C}"/>
          </ac:spMkLst>
        </pc:spChg>
        <pc:graphicFrameChg chg="add mod">
          <ac:chgData name="Schneider-White, Whitney Q." userId="dfa0b386-4122-486f-bfe5-4e446d9aa526" providerId="ADAL" clId="{ED65952C-F6AF-4E28-A929-E56A81548C97}" dt="2022-06-17T21:31:08.127" v="8242" actId="20577"/>
          <ac:graphicFrameMkLst>
            <pc:docMk/>
            <pc:sldMk cId="3936086834" sldId="280"/>
            <ac:graphicFrameMk id="4" creationId="{95FC2EB6-EE7B-49A3-B1CF-B80D5C134DD2}"/>
          </ac:graphicFrameMkLst>
        </pc:graphicFrameChg>
      </pc:sldChg>
      <pc:sldChg chg="del">
        <pc:chgData name="Schneider-White, Whitney Q." userId="dfa0b386-4122-486f-bfe5-4e446d9aa526" providerId="ADAL" clId="{ED65952C-F6AF-4E28-A929-E56A81548C97}" dt="2022-06-17T17:29:17.814" v="4574" actId="2696"/>
        <pc:sldMkLst>
          <pc:docMk/>
          <pc:sldMk cId="4239204023" sldId="281"/>
        </pc:sldMkLst>
      </pc:sldChg>
      <pc:sldChg chg="addSp delSp modSp mod modClrScheme chgLayout">
        <pc:chgData name="Schneider-White, Whitney Q." userId="dfa0b386-4122-486f-bfe5-4e446d9aa526" providerId="ADAL" clId="{ED65952C-F6AF-4E28-A929-E56A81548C97}" dt="2022-06-17T21:32:25.815" v="8295" actId="404"/>
        <pc:sldMkLst>
          <pc:docMk/>
          <pc:sldMk cId="537491821" sldId="282"/>
        </pc:sldMkLst>
        <pc:spChg chg="add del mod ord">
          <ac:chgData name="Schneider-White, Whitney Q." userId="dfa0b386-4122-486f-bfe5-4e446d9aa526" providerId="ADAL" clId="{ED65952C-F6AF-4E28-A929-E56A81548C97}" dt="2022-06-17T17:41:55.791" v="5065" actId="478"/>
          <ac:spMkLst>
            <pc:docMk/>
            <pc:sldMk cId="537491821" sldId="282"/>
            <ac:spMk id="2" creationId="{2386985A-89CA-4F5F-AAD9-0B00A90E2F16}"/>
          </ac:spMkLst>
        </pc:spChg>
        <pc:spChg chg="mod ord">
          <ac:chgData name="Schneider-White, Whitney Q." userId="dfa0b386-4122-486f-bfe5-4e446d9aa526" providerId="ADAL" clId="{ED65952C-F6AF-4E28-A929-E56A81548C97}" dt="2022-06-17T17:40:41.668" v="5042" actId="700"/>
          <ac:spMkLst>
            <pc:docMk/>
            <pc:sldMk cId="537491821" sldId="282"/>
            <ac:spMk id="3" creationId="{5A5B9215-25FF-4078-B79C-FA11DCB33F4E}"/>
          </ac:spMkLst>
        </pc:spChg>
        <pc:spChg chg="add del mod ord">
          <ac:chgData name="Schneider-White, Whitney Q." userId="dfa0b386-4122-486f-bfe5-4e446d9aa526" providerId="ADAL" clId="{ED65952C-F6AF-4E28-A929-E56A81548C97}" dt="2022-06-17T17:36:17.054" v="4877" actId="478"/>
          <ac:spMkLst>
            <pc:docMk/>
            <pc:sldMk cId="537491821" sldId="282"/>
            <ac:spMk id="5" creationId="{B0FF8B31-0A88-4484-912A-EEF23F7EFE39}"/>
          </ac:spMkLst>
        </pc:spChg>
        <pc:spChg chg="add del mod ord">
          <ac:chgData name="Schneider-White, Whitney Q." userId="dfa0b386-4122-486f-bfe5-4e446d9aa526" providerId="ADAL" clId="{ED65952C-F6AF-4E28-A929-E56A81548C97}" dt="2022-06-17T17:36:18.810" v="4878" actId="478"/>
          <ac:spMkLst>
            <pc:docMk/>
            <pc:sldMk cId="537491821" sldId="282"/>
            <ac:spMk id="6" creationId="{70DAA281-EFF7-44C4-A588-0BF5EC201088}"/>
          </ac:spMkLst>
        </pc:spChg>
        <pc:spChg chg="add del mod ord">
          <ac:chgData name="Schneider-White, Whitney Q." userId="dfa0b386-4122-486f-bfe5-4e446d9aa526" providerId="ADAL" clId="{ED65952C-F6AF-4E28-A929-E56A81548C97}" dt="2022-06-17T17:37:16.778" v="4940" actId="12084"/>
          <ac:spMkLst>
            <pc:docMk/>
            <pc:sldMk cId="537491821" sldId="282"/>
            <ac:spMk id="7" creationId="{09B94032-9127-4AE0-A2FB-62456E5A4814}"/>
          </ac:spMkLst>
        </pc:spChg>
        <pc:spChg chg="add mod ord">
          <ac:chgData name="Schneider-White, Whitney Q." userId="dfa0b386-4122-486f-bfe5-4e446d9aa526" providerId="ADAL" clId="{ED65952C-F6AF-4E28-A929-E56A81548C97}" dt="2022-06-17T21:21:12.025" v="7845"/>
          <ac:spMkLst>
            <pc:docMk/>
            <pc:sldMk cId="537491821" sldId="282"/>
            <ac:spMk id="9" creationId="{0E545369-38E1-4F2C-A349-653D8146542D}"/>
          </ac:spMkLst>
        </pc:spChg>
        <pc:graphicFrameChg chg="add del mod">
          <ac:chgData name="Schneider-White, Whitney Q." userId="dfa0b386-4122-486f-bfe5-4e446d9aa526" providerId="ADAL" clId="{ED65952C-F6AF-4E28-A929-E56A81548C97}" dt="2022-06-17T17:35:58.318" v="4873" actId="12084"/>
          <ac:graphicFrameMkLst>
            <pc:docMk/>
            <pc:sldMk cId="537491821" sldId="282"/>
            <ac:graphicFrameMk id="4" creationId="{4960BE63-24BC-4016-AB09-9C2C30945A1E}"/>
          </ac:graphicFrameMkLst>
        </pc:graphicFrameChg>
        <pc:graphicFrameChg chg="add mod ord modGraphic">
          <ac:chgData name="Schneider-White, Whitney Q." userId="dfa0b386-4122-486f-bfe5-4e446d9aa526" providerId="ADAL" clId="{ED65952C-F6AF-4E28-A929-E56A81548C97}" dt="2022-06-17T21:32:25.815" v="8295" actId="404"/>
          <ac:graphicFrameMkLst>
            <pc:docMk/>
            <pc:sldMk cId="537491821" sldId="282"/>
            <ac:graphicFrameMk id="8" creationId="{1820225C-130A-4647-B469-3458E31BC028}"/>
          </ac:graphicFrameMkLst>
        </pc:graphicFrameChg>
      </pc:sldChg>
      <pc:sldChg chg="ord">
        <pc:chgData name="Schneider-White, Whitney Q." userId="dfa0b386-4122-486f-bfe5-4e446d9aa526" providerId="ADAL" clId="{ED65952C-F6AF-4E28-A929-E56A81548C97}" dt="2022-06-17T18:01:03.155" v="5574"/>
        <pc:sldMkLst>
          <pc:docMk/>
          <pc:sldMk cId="79573298" sldId="283"/>
        </pc:sldMkLst>
      </pc:sldChg>
      <pc:sldChg chg="del ord">
        <pc:chgData name="Schneider-White, Whitney Q." userId="dfa0b386-4122-486f-bfe5-4e446d9aa526" providerId="ADAL" clId="{ED65952C-F6AF-4E28-A929-E56A81548C97}" dt="2022-06-17T18:23:31.672" v="6878" actId="2696"/>
        <pc:sldMkLst>
          <pc:docMk/>
          <pc:sldMk cId="358292459" sldId="284"/>
        </pc:sldMkLst>
      </pc:sldChg>
      <pc:sldChg chg="addSp modSp mod chgLayout">
        <pc:chgData name="Schneider-White, Whitney Q." userId="dfa0b386-4122-486f-bfe5-4e446d9aa526" providerId="ADAL" clId="{ED65952C-F6AF-4E28-A929-E56A81548C97}" dt="2022-06-17T21:27:10.531" v="8079" actId="20577"/>
        <pc:sldMkLst>
          <pc:docMk/>
          <pc:sldMk cId="3402838996" sldId="285"/>
        </pc:sldMkLst>
        <pc:spChg chg="add mod ord">
          <ac:chgData name="Schneider-White, Whitney Q." userId="dfa0b386-4122-486f-bfe5-4e446d9aa526" providerId="ADAL" clId="{ED65952C-F6AF-4E28-A929-E56A81548C97}" dt="2022-06-17T21:27:10.531" v="8079" actId="20577"/>
          <ac:spMkLst>
            <pc:docMk/>
            <pc:sldMk cId="3402838996" sldId="285"/>
            <ac:spMk id="2" creationId="{B81DBC44-0E63-4DBC-B30E-B81661EEAAE1}"/>
          </ac:spMkLst>
        </pc:spChg>
        <pc:spChg chg="mod ord">
          <ac:chgData name="Schneider-White, Whitney Q." userId="dfa0b386-4122-486f-bfe5-4e446d9aa526" providerId="ADAL" clId="{ED65952C-F6AF-4E28-A929-E56A81548C97}" dt="2022-06-17T18:16:29.342" v="6423" actId="700"/>
          <ac:spMkLst>
            <pc:docMk/>
            <pc:sldMk cId="3402838996" sldId="285"/>
            <ac:spMk id="14" creationId="{4F3AD378-109F-4825-B442-A89EC3A9F68D}"/>
          </ac:spMkLst>
        </pc:spChg>
      </pc:sldChg>
      <pc:sldChg chg="addSp delSp modSp mod modClrScheme chgLayout">
        <pc:chgData name="Schneider-White, Whitney Q." userId="dfa0b386-4122-486f-bfe5-4e446d9aa526" providerId="ADAL" clId="{ED65952C-F6AF-4E28-A929-E56A81548C97}" dt="2022-06-17T21:28:34.147" v="8114" actId="20577"/>
        <pc:sldMkLst>
          <pc:docMk/>
          <pc:sldMk cId="502297572" sldId="286"/>
        </pc:sldMkLst>
        <pc:spChg chg="add del mod">
          <ac:chgData name="Schneider-White, Whitney Q." userId="dfa0b386-4122-486f-bfe5-4e446d9aa526" providerId="ADAL" clId="{ED65952C-F6AF-4E28-A929-E56A81548C97}" dt="2022-06-17T15:59:27.741" v="2950" actId="700"/>
          <ac:spMkLst>
            <pc:docMk/>
            <pc:sldMk cId="502297572" sldId="286"/>
            <ac:spMk id="3" creationId="{69EAE348-2F0F-48C4-9831-558EC4D4FADE}"/>
          </ac:spMkLst>
        </pc:spChg>
        <pc:spChg chg="mod ord">
          <ac:chgData name="Schneider-White, Whitney Q." userId="dfa0b386-4122-486f-bfe5-4e446d9aa526" providerId="ADAL" clId="{ED65952C-F6AF-4E28-A929-E56A81548C97}" dt="2022-06-17T15:59:27.741" v="2950" actId="700"/>
          <ac:spMkLst>
            <pc:docMk/>
            <pc:sldMk cId="502297572" sldId="286"/>
            <ac:spMk id="4" creationId="{A897B5ED-FBAE-4559-85D1-426FDE31C06E}"/>
          </ac:spMkLst>
        </pc:spChg>
        <pc:spChg chg="del mod ord">
          <ac:chgData name="Schneider-White, Whitney Q." userId="dfa0b386-4122-486f-bfe5-4e446d9aa526" providerId="ADAL" clId="{ED65952C-F6AF-4E28-A929-E56A81548C97}" dt="2022-06-17T16:00:44.480" v="3047" actId="12084"/>
          <ac:spMkLst>
            <pc:docMk/>
            <pc:sldMk cId="502297572" sldId="286"/>
            <ac:spMk id="6" creationId="{564D320D-1FC2-47F9-822C-D7BCC02F9319}"/>
          </ac:spMkLst>
        </pc:spChg>
        <pc:spChg chg="del mod">
          <ac:chgData name="Schneider-White, Whitney Q." userId="dfa0b386-4122-486f-bfe5-4e446d9aa526" providerId="ADAL" clId="{ED65952C-F6AF-4E28-A929-E56A81548C97}" dt="2022-06-17T15:59:23.418" v="2949" actId="478"/>
          <ac:spMkLst>
            <pc:docMk/>
            <pc:sldMk cId="502297572" sldId="286"/>
            <ac:spMk id="8" creationId="{48371743-23B0-4507-95CD-06C50A5C54B1}"/>
          </ac:spMkLst>
        </pc:spChg>
        <pc:spChg chg="del">
          <ac:chgData name="Schneider-White, Whitney Q." userId="dfa0b386-4122-486f-bfe5-4e446d9aa526" providerId="ADAL" clId="{ED65952C-F6AF-4E28-A929-E56A81548C97}" dt="2022-06-17T15:59:21.807" v="2947" actId="478"/>
          <ac:spMkLst>
            <pc:docMk/>
            <pc:sldMk cId="502297572" sldId="286"/>
            <ac:spMk id="11" creationId="{9C1CB959-75D8-4198-AC82-4AC9290032E3}"/>
          </ac:spMkLst>
        </pc:spChg>
        <pc:graphicFrameChg chg="add mod modGraphic">
          <ac:chgData name="Schneider-White, Whitney Q." userId="dfa0b386-4122-486f-bfe5-4e446d9aa526" providerId="ADAL" clId="{ED65952C-F6AF-4E28-A929-E56A81548C97}" dt="2022-06-17T21:28:34.147" v="8114" actId="20577"/>
          <ac:graphicFrameMkLst>
            <pc:docMk/>
            <pc:sldMk cId="502297572" sldId="286"/>
            <ac:graphicFrameMk id="5" creationId="{F457DB02-41F4-4DF7-BBBF-5E106E9845A8}"/>
          </ac:graphicFrameMkLst>
        </pc:graphicFrameChg>
      </pc:sldChg>
      <pc:sldChg chg="del">
        <pc:chgData name="Schneider-White, Whitney Q." userId="dfa0b386-4122-486f-bfe5-4e446d9aa526" providerId="ADAL" clId="{ED65952C-F6AF-4E28-A929-E56A81548C97}" dt="2022-06-17T17:00:44.234" v="3683" actId="2696"/>
        <pc:sldMkLst>
          <pc:docMk/>
          <pc:sldMk cId="2746326855" sldId="287"/>
        </pc:sldMkLst>
      </pc:sldChg>
      <pc:sldChg chg="del">
        <pc:chgData name="Schneider-White, Whitney Q." userId="dfa0b386-4122-486f-bfe5-4e446d9aa526" providerId="ADAL" clId="{ED65952C-F6AF-4E28-A929-E56A81548C97}" dt="2022-06-17T17:01:52.976" v="3718" actId="2696"/>
        <pc:sldMkLst>
          <pc:docMk/>
          <pc:sldMk cId="3900058638" sldId="288"/>
        </pc:sldMkLst>
      </pc:sldChg>
      <pc:sldChg chg="addSp delSp modSp mod ord">
        <pc:chgData name="Schneider-White, Whitney Q." userId="dfa0b386-4122-486f-bfe5-4e446d9aa526" providerId="ADAL" clId="{ED65952C-F6AF-4E28-A929-E56A81548C97}" dt="2022-06-17T21:29:52.507" v="8241" actId="20577"/>
        <pc:sldMkLst>
          <pc:docMk/>
          <pc:sldMk cId="910276586" sldId="289"/>
        </pc:sldMkLst>
        <pc:spChg chg="del mod">
          <ac:chgData name="Schneider-White, Whitney Q." userId="dfa0b386-4122-486f-bfe5-4e446d9aa526" providerId="ADAL" clId="{ED65952C-F6AF-4E28-A929-E56A81548C97}" dt="2022-06-17T18:27:53.576" v="7436" actId="12084"/>
          <ac:spMkLst>
            <pc:docMk/>
            <pc:sldMk cId="910276586" sldId="289"/>
            <ac:spMk id="2" creationId="{4DDDDB48-1D6E-4758-A727-993112A4A4A1}"/>
          </ac:spMkLst>
        </pc:spChg>
        <pc:spChg chg="mod">
          <ac:chgData name="Schneider-White, Whitney Q." userId="dfa0b386-4122-486f-bfe5-4e446d9aa526" providerId="ADAL" clId="{ED65952C-F6AF-4E28-A929-E56A81548C97}" dt="2022-06-17T18:21:12.834" v="6713" actId="6549"/>
          <ac:spMkLst>
            <pc:docMk/>
            <pc:sldMk cId="910276586" sldId="289"/>
            <ac:spMk id="3" creationId="{DA1B4B5E-C623-45EA-B5D5-B69CC0102D1F}"/>
          </ac:spMkLst>
        </pc:spChg>
        <pc:spChg chg="add del mod">
          <ac:chgData name="Schneider-White, Whitney Q." userId="dfa0b386-4122-486f-bfe5-4e446d9aa526" providerId="ADAL" clId="{ED65952C-F6AF-4E28-A929-E56A81548C97}" dt="2022-06-17T18:28:14.929" v="7440" actId="21"/>
          <ac:spMkLst>
            <pc:docMk/>
            <pc:sldMk cId="910276586" sldId="289"/>
            <ac:spMk id="6" creationId="{25E17274-E7C7-4963-9F93-843FB45BC4C4}"/>
          </ac:spMkLst>
        </pc:spChg>
        <pc:graphicFrameChg chg="add del mod">
          <ac:chgData name="Schneider-White, Whitney Q." userId="dfa0b386-4122-486f-bfe5-4e446d9aa526" providerId="ADAL" clId="{ED65952C-F6AF-4E28-A929-E56A81548C97}" dt="2022-06-17T21:29:52.507" v="8241" actId="20577"/>
          <ac:graphicFrameMkLst>
            <pc:docMk/>
            <pc:sldMk cId="910276586" sldId="289"/>
            <ac:graphicFrameMk id="4" creationId="{A7BF4D96-C2D0-4930-A2BF-F7FAD801A56C}"/>
          </ac:graphicFrameMkLst>
        </pc:graphicFrameChg>
      </pc:sldChg>
      <pc:sldChg chg="addSp modSp mod ord chgLayout">
        <pc:chgData name="Schneider-White, Whitney Q." userId="dfa0b386-4122-486f-bfe5-4e446d9aa526" providerId="ADAL" clId="{ED65952C-F6AF-4E28-A929-E56A81548C97}" dt="2022-06-17T18:17:59.584" v="6559" actId="20577"/>
        <pc:sldMkLst>
          <pc:docMk/>
          <pc:sldMk cId="1743501318" sldId="290"/>
        </pc:sldMkLst>
        <pc:spChg chg="add mod ord">
          <ac:chgData name="Schneider-White, Whitney Q." userId="dfa0b386-4122-486f-bfe5-4e446d9aa526" providerId="ADAL" clId="{ED65952C-F6AF-4E28-A929-E56A81548C97}" dt="2022-06-17T18:17:59.584" v="6559" actId="20577"/>
          <ac:spMkLst>
            <pc:docMk/>
            <pc:sldMk cId="1743501318" sldId="290"/>
            <ac:spMk id="2" creationId="{40587A4C-EB8A-420D-91A0-9BCEA946C223}"/>
          </ac:spMkLst>
        </pc:spChg>
        <pc:spChg chg="mod ord">
          <ac:chgData name="Schneider-White, Whitney Q." userId="dfa0b386-4122-486f-bfe5-4e446d9aa526" providerId="ADAL" clId="{ED65952C-F6AF-4E28-A929-E56A81548C97}" dt="2022-06-17T18:17:39.122" v="6476" actId="700"/>
          <ac:spMkLst>
            <pc:docMk/>
            <pc:sldMk cId="1743501318" sldId="290"/>
            <ac:spMk id="14" creationId="{4F3AD378-109F-4825-B442-A89EC3A9F68D}"/>
          </ac:spMkLst>
        </pc:spChg>
      </pc:sldChg>
      <pc:sldChg chg="del ord">
        <pc:chgData name="Schneider-White, Whitney Q." userId="dfa0b386-4122-486f-bfe5-4e446d9aa526" providerId="ADAL" clId="{ED65952C-F6AF-4E28-A929-E56A81548C97}" dt="2022-06-17T18:23:51.158" v="6881" actId="47"/>
        <pc:sldMkLst>
          <pc:docMk/>
          <pc:sldMk cId="3175794159" sldId="291"/>
        </pc:sldMkLst>
      </pc:sldChg>
      <pc:sldChg chg="del">
        <pc:chgData name="Schneider-White, Whitney Q." userId="dfa0b386-4122-486f-bfe5-4e446d9aa526" providerId="ADAL" clId="{ED65952C-F6AF-4E28-A929-E56A81548C97}" dt="2022-06-17T17:59:40.136" v="5558" actId="47"/>
        <pc:sldMkLst>
          <pc:docMk/>
          <pc:sldMk cId="2228602808" sldId="295"/>
        </pc:sldMkLst>
      </pc:sldChg>
      <pc:sldChg chg="del">
        <pc:chgData name="Schneider-White, Whitney Q." userId="dfa0b386-4122-486f-bfe5-4e446d9aa526" providerId="ADAL" clId="{ED65952C-F6AF-4E28-A929-E56A81548C97}" dt="2022-06-17T17:59:40.136" v="5558" actId="47"/>
        <pc:sldMkLst>
          <pc:docMk/>
          <pc:sldMk cId="567531955" sldId="296"/>
        </pc:sldMkLst>
      </pc:sldChg>
      <pc:sldChg chg="del">
        <pc:chgData name="Schneider-White, Whitney Q." userId="dfa0b386-4122-486f-bfe5-4e446d9aa526" providerId="ADAL" clId="{ED65952C-F6AF-4E28-A929-E56A81548C97}" dt="2022-06-17T17:59:40.136" v="5558" actId="47"/>
        <pc:sldMkLst>
          <pc:docMk/>
          <pc:sldMk cId="754887585" sldId="297"/>
        </pc:sldMkLst>
      </pc:sldChg>
      <pc:sldChg chg="del">
        <pc:chgData name="Schneider-White, Whitney Q." userId="dfa0b386-4122-486f-bfe5-4e446d9aa526" providerId="ADAL" clId="{ED65952C-F6AF-4E28-A929-E56A81548C97}" dt="2022-06-17T17:59:56.808" v="5560" actId="47"/>
        <pc:sldMkLst>
          <pc:docMk/>
          <pc:sldMk cId="209175010" sldId="298"/>
        </pc:sldMkLst>
      </pc:sldChg>
      <pc:sldChg chg="del">
        <pc:chgData name="Schneider-White, Whitney Q." userId="dfa0b386-4122-486f-bfe5-4e446d9aa526" providerId="ADAL" clId="{ED65952C-F6AF-4E28-A929-E56A81548C97}" dt="2022-06-17T17:59:56.022" v="5559" actId="47"/>
        <pc:sldMkLst>
          <pc:docMk/>
          <pc:sldMk cId="721378392" sldId="299"/>
        </pc:sldMkLst>
      </pc:sldChg>
      <pc:sldChg chg="del ord">
        <pc:chgData name="Schneider-White, Whitney Q." userId="dfa0b386-4122-486f-bfe5-4e446d9aa526" providerId="ADAL" clId="{ED65952C-F6AF-4E28-A929-E56A81548C97}" dt="2022-06-17T18:01:28.013" v="5578" actId="2696"/>
        <pc:sldMkLst>
          <pc:docMk/>
          <pc:sldMk cId="1906346378" sldId="300"/>
        </pc:sldMkLst>
      </pc:sldChg>
      <pc:sldChg chg="del">
        <pc:chgData name="Schneider-White, Whitney Q." userId="dfa0b386-4122-486f-bfe5-4e446d9aa526" providerId="ADAL" clId="{ED65952C-F6AF-4E28-A929-E56A81548C97}" dt="2022-06-17T18:00:00.204" v="5561" actId="47"/>
        <pc:sldMkLst>
          <pc:docMk/>
          <pc:sldMk cId="2806457283" sldId="301"/>
        </pc:sldMkLst>
      </pc:sldChg>
      <pc:sldChg chg="modSp mod ord">
        <pc:chgData name="Schneider-White, Whitney Q." userId="dfa0b386-4122-486f-bfe5-4e446d9aa526" providerId="ADAL" clId="{ED65952C-F6AF-4E28-A929-E56A81548C97}" dt="2022-06-17T21:33:01.467" v="8301" actId="6549"/>
        <pc:sldMkLst>
          <pc:docMk/>
          <pc:sldMk cId="2420936981" sldId="302"/>
        </pc:sldMkLst>
        <pc:spChg chg="mod">
          <ac:chgData name="Schneider-White, Whitney Q." userId="dfa0b386-4122-486f-bfe5-4e446d9aa526" providerId="ADAL" clId="{ED65952C-F6AF-4E28-A929-E56A81548C97}" dt="2022-06-17T21:33:01.467" v="8301" actId="6549"/>
          <ac:spMkLst>
            <pc:docMk/>
            <pc:sldMk cId="2420936981" sldId="302"/>
            <ac:spMk id="3" creationId="{DA1B4B5E-C623-45EA-B5D5-B69CC0102D1F}"/>
          </ac:spMkLst>
        </pc:spChg>
        <pc:spChg chg="mod">
          <ac:chgData name="Schneider-White, Whitney Q." userId="dfa0b386-4122-486f-bfe5-4e446d9aa526" providerId="ADAL" clId="{ED65952C-F6AF-4E28-A929-E56A81548C97}" dt="2022-06-17T21:32:49.581" v="8298" actId="20577"/>
          <ac:spMkLst>
            <pc:docMk/>
            <pc:sldMk cId="2420936981" sldId="302"/>
            <ac:spMk id="6" creationId="{091A6E69-7B3A-495A-B74F-21D86393C664}"/>
          </ac:spMkLst>
        </pc:spChg>
        <pc:graphicFrameChg chg="mod">
          <ac:chgData name="Schneider-White, Whitney Q." userId="dfa0b386-4122-486f-bfe5-4e446d9aa526" providerId="ADAL" clId="{ED65952C-F6AF-4E28-A929-E56A81548C97}" dt="2022-06-17T21:32:42.551" v="8296" actId="14100"/>
          <ac:graphicFrameMkLst>
            <pc:docMk/>
            <pc:sldMk cId="2420936981" sldId="302"/>
            <ac:graphicFrameMk id="4" creationId="{FC0C948D-3B95-4A72-B5DC-23B18110DA98}"/>
          </ac:graphicFrameMkLst>
        </pc:graphicFrameChg>
      </pc:sldChg>
      <pc:sldChg chg="modSp add del mod">
        <pc:chgData name="Schneider-White, Whitney Q." userId="dfa0b386-4122-486f-bfe5-4e446d9aa526" providerId="ADAL" clId="{ED65952C-F6AF-4E28-A929-E56A81548C97}" dt="2022-06-17T18:00:21.436" v="5572" actId="20577"/>
        <pc:sldMkLst>
          <pc:docMk/>
          <pc:sldMk cId="4079222841" sldId="305"/>
        </pc:sldMkLst>
        <pc:spChg chg="mod">
          <ac:chgData name="Schneider-White, Whitney Q." userId="dfa0b386-4122-486f-bfe5-4e446d9aa526" providerId="ADAL" clId="{ED65952C-F6AF-4E28-A929-E56A81548C97}" dt="2022-06-17T18:00:21.436" v="5572" actId="20577"/>
          <ac:spMkLst>
            <pc:docMk/>
            <pc:sldMk cId="4079222841" sldId="305"/>
            <ac:spMk id="14" creationId="{4F3AD378-109F-4825-B442-A89EC3A9F68D}"/>
          </ac:spMkLst>
        </pc:spChg>
      </pc:sldChg>
      <pc:sldChg chg="addSp delSp modSp del mod setBg modClrScheme chgLayout">
        <pc:chgData name="Schneider-White, Whitney Q." userId="dfa0b386-4122-486f-bfe5-4e446d9aa526" providerId="ADAL" clId="{ED65952C-F6AF-4E28-A929-E56A81548C97}" dt="2022-06-17T21:40:01.634" v="8521" actId="2696"/>
        <pc:sldMkLst>
          <pc:docMk/>
          <pc:sldMk cId="452297982" sldId="306"/>
        </pc:sldMkLst>
        <pc:spChg chg="mod ord">
          <ac:chgData name="Schneider-White, Whitney Q." userId="dfa0b386-4122-486f-bfe5-4e446d9aa526" providerId="ADAL" clId="{ED65952C-F6AF-4E28-A929-E56A81548C97}" dt="2022-06-17T20:29:17.508" v="7538" actId="700"/>
          <ac:spMkLst>
            <pc:docMk/>
            <pc:sldMk cId="452297982" sldId="306"/>
            <ac:spMk id="2" creationId="{2E711221-75DE-4336-9DD6-1BC0F040B8CF}"/>
          </ac:spMkLst>
        </pc:spChg>
        <pc:spChg chg="add del mod ord">
          <ac:chgData name="Schneider-White, Whitney Q." userId="dfa0b386-4122-486f-bfe5-4e446d9aa526" providerId="ADAL" clId="{ED65952C-F6AF-4E28-A929-E56A81548C97}" dt="2022-06-17T20:29:17.508" v="7538" actId="700"/>
          <ac:spMkLst>
            <pc:docMk/>
            <pc:sldMk cId="452297982" sldId="306"/>
            <ac:spMk id="3" creationId="{2EC19C6E-F58F-476A-9060-18143D5E6549}"/>
          </ac:spMkLst>
        </pc:spChg>
        <pc:spChg chg="mod ord">
          <ac:chgData name="Schneider-White, Whitney Q." userId="dfa0b386-4122-486f-bfe5-4e446d9aa526" providerId="ADAL" clId="{ED65952C-F6AF-4E28-A929-E56A81548C97}" dt="2022-06-17T21:37:25.952" v="8483" actId="14100"/>
          <ac:spMkLst>
            <pc:docMk/>
            <pc:sldMk cId="452297982" sldId="306"/>
            <ac:spMk id="6" creationId="{3C2E58DE-CF01-49AA-B0D9-55A2D0F29C9D}"/>
          </ac:spMkLst>
        </pc:spChg>
        <pc:spChg chg="mod ord">
          <ac:chgData name="Schneider-White, Whitney Q." userId="dfa0b386-4122-486f-bfe5-4e446d9aa526" providerId="ADAL" clId="{ED65952C-F6AF-4E28-A929-E56A81548C97}" dt="2022-06-17T21:37:21.399" v="8482" actId="14100"/>
          <ac:spMkLst>
            <pc:docMk/>
            <pc:sldMk cId="452297982" sldId="306"/>
            <ac:spMk id="7" creationId="{8D076358-8F32-4432-BE46-DDA75517C9B9}"/>
          </ac:spMkLst>
        </pc:spChg>
      </pc:sldChg>
      <pc:sldChg chg="modSp del mod">
        <pc:chgData name="Schneider-White, Whitney Q." userId="dfa0b386-4122-486f-bfe5-4e446d9aa526" providerId="ADAL" clId="{ED65952C-F6AF-4E28-A929-E56A81548C97}" dt="2022-06-17T21:33:58.960" v="8336" actId="2696"/>
        <pc:sldMkLst>
          <pc:docMk/>
          <pc:sldMk cId="2041490646" sldId="307"/>
        </pc:sldMkLst>
        <pc:spChg chg="mod">
          <ac:chgData name="Schneider-White, Whitney Q." userId="dfa0b386-4122-486f-bfe5-4e446d9aa526" providerId="ADAL" clId="{ED65952C-F6AF-4E28-A929-E56A81548C97}" dt="2022-06-17T18:13:43.231" v="6163" actId="20577"/>
          <ac:spMkLst>
            <pc:docMk/>
            <pc:sldMk cId="2041490646" sldId="307"/>
            <ac:spMk id="2" creationId="{059F1A8D-8C02-45A6-AF0B-89AE7352CAAB}"/>
          </ac:spMkLst>
        </pc:spChg>
      </pc:sldChg>
      <pc:sldChg chg="del">
        <pc:chgData name="Schneider-White, Whitney Q." userId="dfa0b386-4122-486f-bfe5-4e446d9aa526" providerId="ADAL" clId="{ED65952C-F6AF-4E28-A929-E56A81548C97}" dt="2022-06-17T13:35:56.011" v="1361" actId="47"/>
        <pc:sldMkLst>
          <pc:docMk/>
          <pc:sldMk cId="2359106374" sldId="308"/>
        </pc:sldMkLst>
      </pc:sldChg>
      <pc:sldChg chg="modSp del">
        <pc:chgData name="Schneider-White, Whitney Q." userId="dfa0b386-4122-486f-bfe5-4e446d9aa526" providerId="ADAL" clId="{ED65952C-F6AF-4E28-A929-E56A81548C97}" dt="2022-06-17T15:52:19.034" v="2705" actId="2696"/>
        <pc:sldMkLst>
          <pc:docMk/>
          <pc:sldMk cId="3076720504" sldId="309"/>
        </pc:sldMkLst>
        <pc:graphicFrameChg chg="mod">
          <ac:chgData name="Schneider-White, Whitney Q." userId="dfa0b386-4122-486f-bfe5-4e446d9aa526" providerId="ADAL" clId="{ED65952C-F6AF-4E28-A929-E56A81548C97}" dt="2022-06-17T15:52:12.112" v="2704"/>
          <ac:graphicFrameMkLst>
            <pc:docMk/>
            <pc:sldMk cId="3076720504" sldId="309"/>
            <ac:graphicFrameMk id="4" creationId="{73454572-D7BE-4EE9-819D-96E7785B182B}"/>
          </ac:graphicFrameMkLst>
        </pc:graphicFrameChg>
      </pc:sldChg>
      <pc:sldChg chg="del">
        <pc:chgData name="Schneider-White, Whitney Q." userId="dfa0b386-4122-486f-bfe5-4e446d9aa526" providerId="ADAL" clId="{ED65952C-F6AF-4E28-A929-E56A81548C97}" dt="2022-06-17T13:36:06.713" v="1362" actId="47"/>
        <pc:sldMkLst>
          <pc:docMk/>
          <pc:sldMk cId="3983559138" sldId="310"/>
        </pc:sldMkLst>
      </pc:sldChg>
      <pc:sldChg chg="addSp delSp modSp mod ord">
        <pc:chgData name="Schneider-White, Whitney Q." userId="dfa0b386-4122-486f-bfe5-4e446d9aa526" providerId="ADAL" clId="{ED65952C-F6AF-4E28-A929-E56A81548C97}" dt="2022-06-17T21:26:55.010" v="8057" actId="20577"/>
        <pc:sldMkLst>
          <pc:docMk/>
          <pc:sldMk cId="462006500" sldId="311"/>
        </pc:sldMkLst>
        <pc:spChg chg="del mod">
          <ac:chgData name="Schneider-White, Whitney Q." userId="dfa0b386-4122-486f-bfe5-4e446d9aa526" providerId="ADAL" clId="{ED65952C-F6AF-4E28-A929-E56A81548C97}" dt="2022-06-17T13:58:51.313" v="2229" actId="12084"/>
          <ac:spMkLst>
            <pc:docMk/>
            <pc:sldMk cId="462006500" sldId="311"/>
            <ac:spMk id="2" creationId="{95BE7998-AAA7-4DC9-B944-140B6F126F64}"/>
          </ac:spMkLst>
        </pc:spChg>
        <pc:spChg chg="mod">
          <ac:chgData name="Schneider-White, Whitney Q." userId="dfa0b386-4122-486f-bfe5-4e446d9aa526" providerId="ADAL" clId="{ED65952C-F6AF-4E28-A929-E56A81548C97}" dt="2022-06-17T13:51:36.652" v="1661" actId="20577"/>
          <ac:spMkLst>
            <pc:docMk/>
            <pc:sldMk cId="462006500" sldId="311"/>
            <ac:spMk id="3" creationId="{CA5A8062-0C2D-4D09-990F-6EC946BE01A8}"/>
          </ac:spMkLst>
        </pc:spChg>
        <pc:graphicFrameChg chg="add mod">
          <ac:chgData name="Schneider-White, Whitney Q." userId="dfa0b386-4122-486f-bfe5-4e446d9aa526" providerId="ADAL" clId="{ED65952C-F6AF-4E28-A929-E56A81548C97}" dt="2022-06-17T21:26:55.010" v="8057" actId="20577"/>
          <ac:graphicFrameMkLst>
            <pc:docMk/>
            <pc:sldMk cId="462006500" sldId="311"/>
            <ac:graphicFrameMk id="4" creationId="{55438FA7-77A2-4A5A-92EE-04819D6966AA}"/>
          </ac:graphicFrameMkLst>
        </pc:graphicFrameChg>
      </pc:sldChg>
      <pc:sldChg chg="addSp delSp modSp mod modNotesTx">
        <pc:chgData name="Schneider-White, Whitney Q." userId="dfa0b386-4122-486f-bfe5-4e446d9aa526" providerId="ADAL" clId="{ED65952C-F6AF-4E28-A929-E56A81548C97}" dt="2022-06-17T17:03:13.470" v="3753" actId="12084"/>
        <pc:sldMkLst>
          <pc:docMk/>
          <pc:sldMk cId="4172231271" sldId="312"/>
        </pc:sldMkLst>
        <pc:spChg chg="del mod">
          <ac:chgData name="Schneider-White, Whitney Q." userId="dfa0b386-4122-486f-bfe5-4e446d9aa526" providerId="ADAL" clId="{ED65952C-F6AF-4E28-A929-E56A81548C97}" dt="2022-06-17T17:03:13.470" v="3753" actId="12084"/>
          <ac:spMkLst>
            <pc:docMk/>
            <pc:sldMk cId="4172231271" sldId="312"/>
            <ac:spMk id="2" creationId="{FE777683-0DEE-482F-AF3C-39119206F4DE}"/>
          </ac:spMkLst>
        </pc:spChg>
        <pc:graphicFrameChg chg="add mod">
          <ac:chgData name="Schneider-White, Whitney Q." userId="dfa0b386-4122-486f-bfe5-4e446d9aa526" providerId="ADAL" clId="{ED65952C-F6AF-4E28-A929-E56A81548C97}" dt="2022-06-17T17:03:13.470" v="3753" actId="12084"/>
          <ac:graphicFrameMkLst>
            <pc:docMk/>
            <pc:sldMk cId="4172231271" sldId="312"/>
            <ac:graphicFrameMk id="4" creationId="{1751712F-4AC3-44ED-ACCB-DDFD2C4E38AA}"/>
          </ac:graphicFrameMkLst>
        </pc:graphicFrameChg>
      </pc:sldChg>
      <pc:sldChg chg="del">
        <pc:chgData name="Schneider-White, Whitney Q." userId="dfa0b386-4122-486f-bfe5-4e446d9aa526" providerId="ADAL" clId="{ED65952C-F6AF-4E28-A929-E56A81548C97}" dt="2022-06-17T17:00:13.162" v="3679" actId="2696"/>
        <pc:sldMkLst>
          <pc:docMk/>
          <pc:sldMk cId="1663819183" sldId="313"/>
        </pc:sldMkLst>
      </pc:sldChg>
      <pc:sldChg chg="del">
        <pc:chgData name="Schneider-White, Whitney Q." userId="dfa0b386-4122-486f-bfe5-4e446d9aa526" providerId="ADAL" clId="{ED65952C-F6AF-4E28-A929-E56A81548C97}" dt="2022-06-17T17:00:41.251" v="3682" actId="2696"/>
        <pc:sldMkLst>
          <pc:docMk/>
          <pc:sldMk cId="2586506121" sldId="314"/>
        </pc:sldMkLst>
      </pc:sldChg>
      <pc:sldChg chg="del">
        <pc:chgData name="Schneider-White, Whitney Q." userId="dfa0b386-4122-486f-bfe5-4e446d9aa526" providerId="ADAL" clId="{ED65952C-F6AF-4E28-A929-E56A81548C97}" dt="2022-06-17T17:00:22.611" v="3680" actId="2696"/>
        <pc:sldMkLst>
          <pc:docMk/>
          <pc:sldMk cId="3832405849" sldId="315"/>
        </pc:sldMkLst>
      </pc:sldChg>
      <pc:sldChg chg="del">
        <pc:chgData name="Schneider-White, Whitney Q." userId="dfa0b386-4122-486f-bfe5-4e446d9aa526" providerId="ADAL" clId="{ED65952C-F6AF-4E28-A929-E56A81548C97}" dt="2022-06-17T17:01:36.057" v="3716" actId="2696"/>
        <pc:sldMkLst>
          <pc:docMk/>
          <pc:sldMk cId="3869797199" sldId="316"/>
        </pc:sldMkLst>
      </pc:sldChg>
      <pc:sldChg chg="del">
        <pc:chgData name="Schneider-White, Whitney Q." userId="dfa0b386-4122-486f-bfe5-4e446d9aa526" providerId="ADAL" clId="{ED65952C-F6AF-4E28-A929-E56A81548C97}" dt="2022-06-17T17:01:55.646" v="3719" actId="2696"/>
        <pc:sldMkLst>
          <pc:docMk/>
          <pc:sldMk cId="2881571931" sldId="317"/>
        </pc:sldMkLst>
      </pc:sldChg>
      <pc:sldChg chg="del">
        <pc:chgData name="Schneider-White, Whitney Q." userId="dfa0b386-4122-486f-bfe5-4e446d9aa526" providerId="ADAL" clId="{ED65952C-F6AF-4E28-A929-E56A81548C97}" dt="2022-06-17T17:02:43.064" v="3747" actId="2696"/>
        <pc:sldMkLst>
          <pc:docMk/>
          <pc:sldMk cId="1407309461" sldId="318"/>
        </pc:sldMkLst>
      </pc:sldChg>
      <pc:sldChg chg="del">
        <pc:chgData name="Schneider-White, Whitney Q." userId="dfa0b386-4122-486f-bfe5-4e446d9aa526" providerId="ADAL" clId="{ED65952C-F6AF-4E28-A929-E56A81548C97}" dt="2022-06-17T17:29:17.814" v="4574" actId="2696"/>
        <pc:sldMkLst>
          <pc:docMk/>
          <pc:sldMk cId="2295854027" sldId="319"/>
        </pc:sldMkLst>
      </pc:sldChg>
      <pc:sldChg chg="del ord">
        <pc:chgData name="Schneider-White, Whitney Q." userId="dfa0b386-4122-486f-bfe5-4e446d9aa526" providerId="ADAL" clId="{ED65952C-F6AF-4E28-A929-E56A81548C97}" dt="2022-06-17T18:28:03.002" v="7437" actId="2696"/>
        <pc:sldMkLst>
          <pc:docMk/>
          <pc:sldMk cId="2118963520" sldId="320"/>
        </pc:sldMkLst>
      </pc:sldChg>
      <pc:sldChg chg="del ord">
        <pc:chgData name="Schneider-White, Whitney Q." userId="dfa0b386-4122-486f-bfe5-4e446d9aa526" providerId="ADAL" clId="{ED65952C-F6AF-4E28-A929-E56A81548C97}" dt="2022-06-17T18:23:44.774" v="6879" actId="47"/>
        <pc:sldMkLst>
          <pc:docMk/>
          <pc:sldMk cId="4047952304" sldId="321"/>
        </pc:sldMkLst>
      </pc:sldChg>
      <pc:sldChg chg="del ord">
        <pc:chgData name="Schneider-White, Whitney Q." userId="dfa0b386-4122-486f-bfe5-4e446d9aa526" providerId="ADAL" clId="{ED65952C-F6AF-4E28-A929-E56A81548C97}" dt="2022-06-17T18:23:47.822" v="6880" actId="47"/>
        <pc:sldMkLst>
          <pc:docMk/>
          <pc:sldMk cId="3756750696" sldId="322"/>
        </pc:sldMkLst>
      </pc:sldChg>
      <pc:sldChg chg="del ord">
        <pc:chgData name="Schneider-White, Whitney Q." userId="dfa0b386-4122-486f-bfe5-4e446d9aa526" providerId="ADAL" clId="{ED65952C-F6AF-4E28-A929-E56A81548C97}" dt="2022-06-17T18:28:03.002" v="7437" actId="2696"/>
        <pc:sldMkLst>
          <pc:docMk/>
          <pc:sldMk cId="826758821" sldId="323"/>
        </pc:sldMkLst>
      </pc:sldChg>
      <pc:sldChg chg="del">
        <pc:chgData name="Schneider-White, Whitney Q." userId="dfa0b386-4122-486f-bfe5-4e446d9aa526" providerId="ADAL" clId="{ED65952C-F6AF-4E28-A929-E56A81548C97}" dt="2022-06-17T17:59:32.047" v="5557" actId="47"/>
        <pc:sldMkLst>
          <pc:docMk/>
          <pc:sldMk cId="117191504" sldId="324"/>
        </pc:sldMkLst>
      </pc:sldChg>
      <pc:sldChg chg="del">
        <pc:chgData name="Schneider-White, Whitney Q." userId="dfa0b386-4122-486f-bfe5-4e446d9aa526" providerId="ADAL" clId="{ED65952C-F6AF-4E28-A929-E56A81548C97}" dt="2022-06-17T17:59:32.047" v="5557" actId="47"/>
        <pc:sldMkLst>
          <pc:docMk/>
          <pc:sldMk cId="3480927524" sldId="325"/>
        </pc:sldMkLst>
      </pc:sldChg>
      <pc:sldChg chg="del">
        <pc:chgData name="Schneider-White, Whitney Q." userId="dfa0b386-4122-486f-bfe5-4e446d9aa526" providerId="ADAL" clId="{ED65952C-F6AF-4E28-A929-E56A81548C97}" dt="2022-06-17T17:59:32.047" v="5557" actId="47"/>
        <pc:sldMkLst>
          <pc:docMk/>
          <pc:sldMk cId="2080854972" sldId="326"/>
        </pc:sldMkLst>
      </pc:sldChg>
      <pc:sldChg chg="del">
        <pc:chgData name="Schneider-White, Whitney Q." userId="dfa0b386-4122-486f-bfe5-4e446d9aa526" providerId="ADAL" clId="{ED65952C-F6AF-4E28-A929-E56A81548C97}" dt="2022-06-17T17:59:32.047" v="5557" actId="47"/>
        <pc:sldMkLst>
          <pc:docMk/>
          <pc:sldMk cId="1417366266" sldId="327"/>
        </pc:sldMkLst>
      </pc:sldChg>
      <pc:sldChg chg="del">
        <pc:chgData name="Schneider-White, Whitney Q." userId="dfa0b386-4122-486f-bfe5-4e446d9aa526" providerId="ADAL" clId="{ED65952C-F6AF-4E28-A929-E56A81548C97}" dt="2022-06-17T17:59:32.047" v="5557" actId="47"/>
        <pc:sldMkLst>
          <pc:docMk/>
          <pc:sldMk cId="4204410307" sldId="328"/>
        </pc:sldMkLst>
      </pc:sldChg>
      <pc:sldChg chg="del">
        <pc:chgData name="Schneider-White, Whitney Q." userId="dfa0b386-4122-486f-bfe5-4e446d9aa526" providerId="ADAL" clId="{ED65952C-F6AF-4E28-A929-E56A81548C97}" dt="2022-06-17T17:59:32.047" v="5557" actId="47"/>
        <pc:sldMkLst>
          <pc:docMk/>
          <pc:sldMk cId="1428913608" sldId="329"/>
        </pc:sldMkLst>
      </pc:sldChg>
      <pc:sldChg chg="addSp delSp modSp mod ord">
        <pc:chgData name="Schneider-White, Whitney Q." userId="dfa0b386-4122-486f-bfe5-4e446d9aa526" providerId="ADAL" clId="{ED65952C-F6AF-4E28-A929-E56A81548C97}" dt="2022-06-17T21:35:02.667" v="8479" actId="20577"/>
        <pc:sldMkLst>
          <pc:docMk/>
          <pc:sldMk cId="2227455522" sldId="330"/>
        </pc:sldMkLst>
        <pc:spChg chg="del mod">
          <ac:chgData name="Schneider-White, Whitney Q." userId="dfa0b386-4122-486f-bfe5-4e446d9aa526" providerId="ADAL" clId="{ED65952C-F6AF-4E28-A929-E56A81548C97}" dt="2022-06-17T18:11:55.631" v="5953" actId="12084"/>
          <ac:spMkLst>
            <pc:docMk/>
            <pc:sldMk cId="2227455522" sldId="330"/>
            <ac:spMk id="2" creationId="{A99ABE21-0AAC-4425-834F-4EBAD0495423}"/>
          </ac:spMkLst>
        </pc:spChg>
        <pc:spChg chg="mod">
          <ac:chgData name="Schneider-White, Whitney Q." userId="dfa0b386-4122-486f-bfe5-4e446d9aa526" providerId="ADAL" clId="{ED65952C-F6AF-4E28-A929-E56A81548C97}" dt="2022-06-17T18:16:14.001" v="6422" actId="20577"/>
          <ac:spMkLst>
            <pc:docMk/>
            <pc:sldMk cId="2227455522" sldId="330"/>
            <ac:spMk id="3" creationId="{D02F3476-A73D-4DA5-88A2-F776DB05A72B}"/>
          </ac:spMkLst>
        </pc:spChg>
        <pc:graphicFrameChg chg="add mod">
          <ac:chgData name="Schneider-White, Whitney Q." userId="dfa0b386-4122-486f-bfe5-4e446d9aa526" providerId="ADAL" clId="{ED65952C-F6AF-4E28-A929-E56A81548C97}" dt="2022-06-17T21:35:02.667" v="8479" actId="20577"/>
          <ac:graphicFrameMkLst>
            <pc:docMk/>
            <pc:sldMk cId="2227455522" sldId="330"/>
            <ac:graphicFrameMk id="4" creationId="{CCD3ED32-AB47-4DD2-927A-5874B361D7FC}"/>
          </ac:graphicFrameMkLst>
        </pc:graphicFrameChg>
      </pc:sldChg>
      <pc:sldChg chg="del">
        <pc:chgData name="Schneider-White, Whitney Q." userId="dfa0b386-4122-486f-bfe5-4e446d9aa526" providerId="ADAL" clId="{ED65952C-F6AF-4E28-A929-E56A81548C97}" dt="2022-06-17T18:01:20.806" v="5577" actId="47"/>
        <pc:sldMkLst>
          <pc:docMk/>
          <pc:sldMk cId="2414108318" sldId="331"/>
        </pc:sldMkLst>
      </pc:sldChg>
      <pc:sldChg chg="add del">
        <pc:chgData name="Schneider-White, Whitney Q." userId="dfa0b386-4122-486f-bfe5-4e446d9aa526" providerId="ADAL" clId="{ED65952C-F6AF-4E28-A929-E56A81548C97}" dt="2022-06-17T17:10:47.007" v="4087" actId="2696"/>
        <pc:sldMkLst>
          <pc:docMk/>
          <pc:sldMk cId="3685433022" sldId="332"/>
        </pc:sldMkLst>
      </pc:sldChg>
      <pc:sldChg chg="addSp delSp modSp add del mod ord modClrScheme chgLayout">
        <pc:chgData name="Schneider-White, Whitney Q." userId="dfa0b386-4122-486f-bfe5-4e446d9aa526" providerId="ADAL" clId="{ED65952C-F6AF-4E28-A929-E56A81548C97}" dt="2022-06-17T21:24:38.611" v="7956" actId="2696"/>
        <pc:sldMkLst>
          <pc:docMk/>
          <pc:sldMk cId="3102271552" sldId="333"/>
        </pc:sldMkLst>
        <pc:spChg chg="del mod ord">
          <ac:chgData name="Schneider-White, Whitney Q." userId="dfa0b386-4122-486f-bfe5-4e446d9aa526" providerId="ADAL" clId="{ED65952C-F6AF-4E28-A929-E56A81548C97}" dt="2022-06-17T17:04:34.701" v="3773" actId="478"/>
          <ac:spMkLst>
            <pc:docMk/>
            <pc:sldMk cId="3102271552" sldId="333"/>
            <ac:spMk id="2" creationId="{8A077FA9-BC30-4479-84A1-632382C675CA}"/>
          </ac:spMkLst>
        </pc:spChg>
        <pc:spChg chg="del mod ord">
          <ac:chgData name="Schneider-White, Whitney Q." userId="dfa0b386-4122-486f-bfe5-4e446d9aa526" providerId="ADAL" clId="{ED65952C-F6AF-4E28-A929-E56A81548C97}" dt="2022-06-17T17:07:55.741" v="4040" actId="12084"/>
          <ac:spMkLst>
            <pc:docMk/>
            <pc:sldMk cId="3102271552" sldId="333"/>
            <ac:spMk id="3" creationId="{02C00A90-5C92-45B0-BC4B-12116B1A0F05}"/>
          </ac:spMkLst>
        </pc:spChg>
        <pc:spChg chg="del mod ord">
          <ac:chgData name="Schneider-White, Whitney Q." userId="dfa0b386-4122-486f-bfe5-4e446d9aa526" providerId="ADAL" clId="{ED65952C-F6AF-4E28-A929-E56A81548C97}" dt="2022-06-17T17:04:38.157" v="3776" actId="478"/>
          <ac:spMkLst>
            <pc:docMk/>
            <pc:sldMk cId="3102271552" sldId="333"/>
            <ac:spMk id="4" creationId="{C5084280-5FBE-4240-973D-29B463C76473}"/>
          </ac:spMkLst>
        </pc:spChg>
        <pc:spChg chg="del mod ord">
          <ac:chgData name="Schneider-White, Whitney Q." userId="dfa0b386-4122-486f-bfe5-4e446d9aa526" providerId="ADAL" clId="{ED65952C-F6AF-4E28-A929-E56A81548C97}" dt="2022-06-17T17:04:40.716" v="3778" actId="478"/>
          <ac:spMkLst>
            <pc:docMk/>
            <pc:sldMk cId="3102271552" sldId="333"/>
            <ac:spMk id="5" creationId="{84DC8401-A4F1-43A8-91F4-072F46C93A88}"/>
          </ac:spMkLst>
        </pc:spChg>
        <pc:spChg chg="mod ord">
          <ac:chgData name="Schneider-White, Whitney Q." userId="dfa0b386-4122-486f-bfe5-4e446d9aa526" providerId="ADAL" clId="{ED65952C-F6AF-4E28-A929-E56A81548C97}" dt="2022-06-17T21:22:47.911" v="7910" actId="700"/>
          <ac:spMkLst>
            <pc:docMk/>
            <pc:sldMk cId="3102271552" sldId="333"/>
            <ac:spMk id="6" creationId="{4B4CFFFE-8DB6-4F62-8BD8-C7893BDA6175}"/>
          </ac:spMkLst>
        </pc:spChg>
        <pc:spChg chg="add mod ord">
          <ac:chgData name="Schneider-White, Whitney Q." userId="dfa0b386-4122-486f-bfe5-4e446d9aa526" providerId="ADAL" clId="{ED65952C-F6AF-4E28-A929-E56A81548C97}" dt="2022-06-17T21:22:47.956" v="7911" actId="27636"/>
          <ac:spMkLst>
            <pc:docMk/>
            <pc:sldMk cId="3102271552" sldId="333"/>
            <ac:spMk id="7" creationId="{F253C007-D620-449C-9561-B4F30D5C0948}"/>
          </ac:spMkLst>
        </pc:spChg>
        <pc:graphicFrameChg chg="add mod ord">
          <ac:chgData name="Schneider-White, Whitney Q." userId="dfa0b386-4122-486f-bfe5-4e446d9aa526" providerId="ADAL" clId="{ED65952C-F6AF-4E28-A929-E56A81548C97}" dt="2022-06-17T21:23:20.956" v="7946" actId="14100"/>
          <ac:graphicFrameMkLst>
            <pc:docMk/>
            <pc:sldMk cId="3102271552" sldId="333"/>
            <ac:graphicFrameMk id="8" creationId="{D094AE5F-6025-4EC5-A0D7-DA98F120B6C1}"/>
          </ac:graphicFrameMkLst>
        </pc:graphicFrameChg>
      </pc:sldChg>
      <pc:sldChg chg="del">
        <pc:chgData name="Schneider-White, Whitney Q." userId="dfa0b386-4122-486f-bfe5-4e446d9aa526" providerId="ADAL" clId="{ED65952C-F6AF-4E28-A929-E56A81548C97}" dt="2022-06-17T17:29:17.814" v="4574" actId="2696"/>
        <pc:sldMkLst>
          <pc:docMk/>
          <pc:sldMk cId="1555473873" sldId="334"/>
        </pc:sldMkLst>
      </pc:sldChg>
      <pc:sldChg chg="modSp">
        <pc:chgData name="Schneider-White, Whitney Q." userId="dfa0b386-4122-486f-bfe5-4e446d9aa526" providerId="ADAL" clId="{ED65952C-F6AF-4E28-A929-E56A81548C97}" dt="2022-06-17T17:31:24.710" v="4586" actId="12"/>
        <pc:sldMkLst>
          <pc:docMk/>
          <pc:sldMk cId="3869836873" sldId="335"/>
        </pc:sldMkLst>
        <pc:graphicFrameChg chg="mod">
          <ac:chgData name="Schneider-White, Whitney Q." userId="dfa0b386-4122-486f-bfe5-4e446d9aa526" providerId="ADAL" clId="{ED65952C-F6AF-4E28-A929-E56A81548C97}" dt="2022-06-17T17:31:24.710" v="4586" actId="12"/>
          <ac:graphicFrameMkLst>
            <pc:docMk/>
            <pc:sldMk cId="3869836873" sldId="335"/>
            <ac:graphicFrameMk id="4" creationId="{29949F7E-FE34-4514-9C66-91B86B8AB94E}"/>
          </ac:graphicFrameMkLst>
        </pc:graphicFrameChg>
      </pc:sldChg>
      <pc:sldChg chg="del">
        <pc:chgData name="Schneider-White, Whitney Q." userId="dfa0b386-4122-486f-bfe5-4e446d9aa526" providerId="ADAL" clId="{ED65952C-F6AF-4E28-A929-E56A81548C97}" dt="2022-06-17T17:33:37.836" v="4743" actId="2696"/>
        <pc:sldMkLst>
          <pc:docMk/>
          <pc:sldMk cId="323454509" sldId="336"/>
        </pc:sldMkLst>
      </pc:sldChg>
      <pc:sldChg chg="del">
        <pc:chgData name="Schneider-White, Whitney Q." userId="dfa0b386-4122-486f-bfe5-4e446d9aa526" providerId="ADAL" clId="{ED65952C-F6AF-4E28-A929-E56A81548C97}" dt="2022-06-17T17:33:41.856" v="4744" actId="2696"/>
        <pc:sldMkLst>
          <pc:docMk/>
          <pc:sldMk cId="3269366819" sldId="337"/>
        </pc:sldMkLst>
      </pc:sldChg>
      <pc:sldChg chg="modSp del mod">
        <pc:chgData name="Schneider-White, Whitney Q." userId="dfa0b386-4122-486f-bfe5-4e446d9aa526" providerId="ADAL" clId="{ED65952C-F6AF-4E28-A929-E56A81548C97}" dt="2022-06-17T17:34:06.425" v="4751" actId="2696"/>
        <pc:sldMkLst>
          <pc:docMk/>
          <pc:sldMk cId="11726593" sldId="338"/>
        </pc:sldMkLst>
        <pc:spChg chg="mod">
          <ac:chgData name="Schneider-White, Whitney Q." userId="dfa0b386-4122-486f-bfe5-4e446d9aa526" providerId="ADAL" clId="{ED65952C-F6AF-4E28-A929-E56A81548C97}" dt="2022-06-17T17:34:00.757" v="4750" actId="27636"/>
          <ac:spMkLst>
            <pc:docMk/>
            <pc:sldMk cId="11726593" sldId="338"/>
            <ac:spMk id="3" creationId="{06FF8B44-1C46-45E6-8A10-42AB9740C18A}"/>
          </ac:spMkLst>
        </pc:spChg>
      </pc:sldChg>
      <pc:sldChg chg="modSp del mod">
        <pc:chgData name="Schneider-White, Whitney Q." userId="dfa0b386-4122-486f-bfe5-4e446d9aa526" providerId="ADAL" clId="{ED65952C-F6AF-4E28-A929-E56A81548C97}" dt="2022-06-17T17:53:43.962" v="5512" actId="47"/>
        <pc:sldMkLst>
          <pc:docMk/>
          <pc:sldMk cId="2888451883" sldId="339"/>
        </pc:sldMkLst>
        <pc:spChg chg="mod">
          <ac:chgData name="Schneider-White, Whitney Q." userId="dfa0b386-4122-486f-bfe5-4e446d9aa526" providerId="ADAL" clId="{ED65952C-F6AF-4E28-A929-E56A81548C97}" dt="2022-06-17T17:35:00.236" v="4842" actId="21"/>
          <ac:spMkLst>
            <pc:docMk/>
            <pc:sldMk cId="2888451883" sldId="339"/>
            <ac:spMk id="2" creationId="{74622DA5-EEEE-4895-AA8E-EA5C1ABC4521}"/>
          </ac:spMkLst>
        </pc:spChg>
      </pc:sldChg>
      <pc:sldChg chg="del">
        <pc:chgData name="Schneider-White, Whitney Q." userId="dfa0b386-4122-486f-bfe5-4e446d9aa526" providerId="ADAL" clId="{ED65952C-F6AF-4E28-A929-E56A81548C97}" dt="2022-06-17T17:53:43.962" v="5512" actId="47"/>
        <pc:sldMkLst>
          <pc:docMk/>
          <pc:sldMk cId="2631606590" sldId="340"/>
        </pc:sldMkLst>
      </pc:sldChg>
      <pc:sldChg chg="del">
        <pc:chgData name="Schneider-White, Whitney Q." userId="dfa0b386-4122-486f-bfe5-4e446d9aa526" providerId="ADAL" clId="{ED65952C-F6AF-4E28-A929-E56A81548C97}" dt="2022-06-17T17:53:43.962" v="5512" actId="47"/>
        <pc:sldMkLst>
          <pc:docMk/>
          <pc:sldMk cId="722692654" sldId="341"/>
        </pc:sldMkLst>
      </pc:sldChg>
      <pc:sldChg chg="del">
        <pc:chgData name="Schneider-White, Whitney Q." userId="dfa0b386-4122-486f-bfe5-4e446d9aa526" providerId="ADAL" clId="{ED65952C-F6AF-4E28-A929-E56A81548C97}" dt="2022-06-17T17:53:43.962" v="5512" actId="47"/>
        <pc:sldMkLst>
          <pc:docMk/>
          <pc:sldMk cId="4153923886" sldId="342"/>
        </pc:sldMkLst>
      </pc:sldChg>
      <pc:sldChg chg="del">
        <pc:chgData name="Schneider-White, Whitney Q." userId="dfa0b386-4122-486f-bfe5-4e446d9aa526" providerId="ADAL" clId="{ED65952C-F6AF-4E28-A929-E56A81548C97}" dt="2022-06-17T17:53:43.962" v="5512" actId="47"/>
        <pc:sldMkLst>
          <pc:docMk/>
          <pc:sldMk cId="2175255272" sldId="343"/>
        </pc:sldMkLst>
      </pc:sldChg>
      <pc:sldChg chg="modSp del mod">
        <pc:chgData name="Schneider-White, Whitney Q." userId="dfa0b386-4122-486f-bfe5-4e446d9aa526" providerId="ADAL" clId="{ED65952C-F6AF-4E28-A929-E56A81548C97}" dt="2022-06-17T17:55:28.831" v="5533" actId="2696"/>
        <pc:sldMkLst>
          <pc:docMk/>
          <pc:sldMk cId="3269853060" sldId="344"/>
        </pc:sldMkLst>
        <pc:spChg chg="mod">
          <ac:chgData name="Schneider-White, Whitney Q." userId="dfa0b386-4122-486f-bfe5-4e446d9aa526" providerId="ADAL" clId="{ED65952C-F6AF-4E28-A929-E56A81548C97}" dt="2022-06-17T17:55:21.736" v="5532" actId="6549"/>
          <ac:spMkLst>
            <pc:docMk/>
            <pc:sldMk cId="3269853060" sldId="344"/>
            <ac:spMk id="3" creationId="{7B90866D-3CF8-466D-A274-AE52397725E8}"/>
          </ac:spMkLst>
        </pc:spChg>
        <pc:graphicFrameChg chg="mod">
          <ac:chgData name="Schneider-White, Whitney Q." userId="dfa0b386-4122-486f-bfe5-4e446d9aa526" providerId="ADAL" clId="{ED65952C-F6AF-4E28-A929-E56A81548C97}" dt="2022-06-17T17:55:13.997" v="5530" actId="122"/>
          <ac:graphicFrameMkLst>
            <pc:docMk/>
            <pc:sldMk cId="3269853060" sldId="344"/>
            <ac:graphicFrameMk id="4" creationId="{51EA2A6F-9B8D-4B0B-B664-10FB0F97FFDD}"/>
          </ac:graphicFrameMkLst>
        </pc:graphicFrameChg>
      </pc:sldChg>
      <pc:sldChg chg="modSp del mod chgLayout">
        <pc:chgData name="Schneider-White, Whitney Q." userId="dfa0b386-4122-486f-bfe5-4e446d9aa526" providerId="ADAL" clId="{ED65952C-F6AF-4E28-A929-E56A81548C97}" dt="2022-06-17T17:56:35.269" v="5535" actId="2696"/>
        <pc:sldMkLst>
          <pc:docMk/>
          <pc:sldMk cId="2140088746" sldId="345"/>
        </pc:sldMkLst>
        <pc:spChg chg="mod ord">
          <ac:chgData name="Schneider-White, Whitney Q." userId="dfa0b386-4122-486f-bfe5-4e446d9aa526" providerId="ADAL" clId="{ED65952C-F6AF-4E28-A929-E56A81548C97}" dt="2022-06-17T17:56:15.870" v="5534" actId="700"/>
          <ac:spMkLst>
            <pc:docMk/>
            <pc:sldMk cId="2140088746" sldId="345"/>
            <ac:spMk id="2" creationId="{BEB2BD3A-0ACB-4BF4-BA9E-C4F5AC0CB3B4}"/>
          </ac:spMkLst>
        </pc:spChg>
        <pc:spChg chg="mod ord">
          <ac:chgData name="Schneider-White, Whitney Q." userId="dfa0b386-4122-486f-bfe5-4e446d9aa526" providerId="ADAL" clId="{ED65952C-F6AF-4E28-A929-E56A81548C97}" dt="2022-06-17T17:56:15.870" v="5534" actId="700"/>
          <ac:spMkLst>
            <pc:docMk/>
            <pc:sldMk cId="2140088746" sldId="345"/>
            <ac:spMk id="3" creationId="{1A2791D6-2122-48CF-92DC-55C0F19D639E}"/>
          </ac:spMkLst>
        </pc:spChg>
      </pc:sldChg>
      <pc:sldChg chg="addSp delSp modSp new mod chgLayout">
        <pc:chgData name="Schneider-White, Whitney Q." userId="dfa0b386-4122-486f-bfe5-4e446d9aa526" providerId="ADAL" clId="{ED65952C-F6AF-4E28-A929-E56A81548C97}" dt="2022-06-17T21:16:44.498" v="7601" actId="1076"/>
        <pc:sldMkLst>
          <pc:docMk/>
          <pc:sldMk cId="3094753945" sldId="347"/>
        </pc:sldMkLst>
        <pc:spChg chg="del">
          <ac:chgData name="Schneider-White, Whitney Q." userId="dfa0b386-4122-486f-bfe5-4e446d9aa526" providerId="ADAL" clId="{ED65952C-F6AF-4E28-A929-E56A81548C97}" dt="2022-06-17T12:57:49.091" v="22" actId="478"/>
          <ac:spMkLst>
            <pc:docMk/>
            <pc:sldMk cId="3094753945" sldId="347"/>
            <ac:spMk id="2" creationId="{FDCEA095-402A-432C-951B-DC79FAAF5826}"/>
          </ac:spMkLst>
        </pc:spChg>
        <pc:spChg chg="del mod">
          <ac:chgData name="Schneider-White, Whitney Q." userId="dfa0b386-4122-486f-bfe5-4e446d9aa526" providerId="ADAL" clId="{ED65952C-F6AF-4E28-A929-E56A81548C97}" dt="2022-06-17T12:58:00.805" v="24" actId="478"/>
          <ac:spMkLst>
            <pc:docMk/>
            <pc:sldMk cId="3094753945" sldId="347"/>
            <ac:spMk id="3" creationId="{0E31277A-C1EC-45CA-BC0E-3600EF73120F}"/>
          </ac:spMkLst>
        </pc:spChg>
        <pc:spChg chg="add mod">
          <ac:chgData name="Schneider-White, Whitney Q." userId="dfa0b386-4122-486f-bfe5-4e446d9aa526" providerId="ADAL" clId="{ED65952C-F6AF-4E28-A929-E56A81548C97}" dt="2022-06-17T21:16:17.138" v="7587" actId="403"/>
          <ac:spMkLst>
            <pc:docMk/>
            <pc:sldMk cId="3094753945" sldId="347"/>
            <ac:spMk id="4" creationId="{427C22C3-2DC8-41AA-A545-47F02A917622}"/>
          </ac:spMkLst>
        </pc:spChg>
        <pc:spChg chg="add mod">
          <ac:chgData name="Schneider-White, Whitney Q." userId="dfa0b386-4122-486f-bfe5-4e446d9aa526" providerId="ADAL" clId="{ED65952C-F6AF-4E28-A929-E56A81548C97}" dt="2022-06-17T13:15:01.666" v="464" actId="12789"/>
          <ac:spMkLst>
            <pc:docMk/>
            <pc:sldMk cId="3094753945" sldId="347"/>
            <ac:spMk id="5" creationId="{5ADF388E-4884-4C59-B195-6F76D8693562}"/>
          </ac:spMkLst>
        </pc:spChg>
        <pc:spChg chg="add mod">
          <ac:chgData name="Schneider-White, Whitney Q." userId="dfa0b386-4122-486f-bfe5-4e446d9aa526" providerId="ADAL" clId="{ED65952C-F6AF-4E28-A929-E56A81548C97}" dt="2022-06-17T21:16:36.011" v="7599" actId="403"/>
          <ac:spMkLst>
            <pc:docMk/>
            <pc:sldMk cId="3094753945" sldId="347"/>
            <ac:spMk id="6" creationId="{30D6FC1B-EA4B-47BC-8FE5-BD3E333AF228}"/>
          </ac:spMkLst>
        </pc:spChg>
        <pc:spChg chg="add mod">
          <ac:chgData name="Schneider-White, Whitney Q." userId="dfa0b386-4122-486f-bfe5-4e446d9aa526" providerId="ADAL" clId="{ED65952C-F6AF-4E28-A929-E56A81548C97}" dt="2022-06-17T21:16:44.498" v="7601" actId="1076"/>
          <ac:spMkLst>
            <pc:docMk/>
            <pc:sldMk cId="3094753945" sldId="347"/>
            <ac:spMk id="7" creationId="{2030E993-DF90-4E19-B4E8-3DAC2F9B4164}"/>
          </ac:spMkLst>
        </pc:spChg>
        <pc:spChg chg="add mod">
          <ac:chgData name="Schneider-White, Whitney Q." userId="dfa0b386-4122-486f-bfe5-4e446d9aa526" providerId="ADAL" clId="{ED65952C-F6AF-4E28-A929-E56A81548C97}" dt="2022-06-17T21:16:38.431" v="7600" actId="14100"/>
          <ac:spMkLst>
            <pc:docMk/>
            <pc:sldMk cId="3094753945" sldId="347"/>
            <ac:spMk id="8" creationId="{E9976DCE-7A1C-4BE8-9F86-E7756CE35EAC}"/>
          </ac:spMkLst>
        </pc:spChg>
        <pc:spChg chg="add del mod">
          <ac:chgData name="Schneider-White, Whitney Q." userId="dfa0b386-4122-486f-bfe5-4e446d9aa526" providerId="ADAL" clId="{ED65952C-F6AF-4E28-A929-E56A81548C97}" dt="2022-06-17T12:58:02.060" v="25" actId="478"/>
          <ac:spMkLst>
            <pc:docMk/>
            <pc:sldMk cId="3094753945" sldId="347"/>
            <ac:spMk id="10" creationId="{6061AC30-6F18-4364-8BAD-B5AE609F2406}"/>
          </ac:spMkLst>
        </pc:spChg>
        <pc:spChg chg="add mod ord">
          <ac:chgData name="Schneider-White, Whitney Q." userId="dfa0b386-4122-486f-bfe5-4e446d9aa526" providerId="ADAL" clId="{ED65952C-F6AF-4E28-A929-E56A81548C97}" dt="2022-06-17T13:07:19.622" v="328" actId="20577"/>
          <ac:spMkLst>
            <pc:docMk/>
            <pc:sldMk cId="3094753945" sldId="347"/>
            <ac:spMk id="11" creationId="{C3E7D446-CC02-4FD4-B8EB-940F4B7A445A}"/>
          </ac:spMkLst>
        </pc:spChg>
        <pc:spChg chg="add del mod ord">
          <ac:chgData name="Schneider-White, Whitney Q." userId="dfa0b386-4122-486f-bfe5-4e446d9aa526" providerId="ADAL" clId="{ED65952C-F6AF-4E28-A929-E56A81548C97}" dt="2022-06-17T13:07:14.430" v="304" actId="478"/>
          <ac:spMkLst>
            <pc:docMk/>
            <pc:sldMk cId="3094753945" sldId="347"/>
            <ac:spMk id="12" creationId="{CA385B77-5A68-438C-A40D-FFD0462760D1}"/>
          </ac:spMkLst>
        </pc:spChg>
      </pc:sldChg>
      <pc:sldChg chg="addSp delSp modSp new del mod">
        <pc:chgData name="Schneider-White, Whitney Q." userId="dfa0b386-4122-486f-bfe5-4e446d9aa526" providerId="ADAL" clId="{ED65952C-F6AF-4E28-A929-E56A81548C97}" dt="2022-06-17T13:01:29.622" v="141" actId="2696"/>
        <pc:sldMkLst>
          <pc:docMk/>
          <pc:sldMk cId="855383703" sldId="348"/>
        </pc:sldMkLst>
        <pc:spChg chg="del">
          <ac:chgData name="Schneider-White, Whitney Q." userId="dfa0b386-4122-486f-bfe5-4e446d9aa526" providerId="ADAL" clId="{ED65952C-F6AF-4E28-A929-E56A81548C97}" dt="2022-06-17T13:01:06.322" v="111" actId="1032"/>
          <ac:spMkLst>
            <pc:docMk/>
            <pc:sldMk cId="855383703" sldId="348"/>
            <ac:spMk id="2" creationId="{9804DF81-0C89-473C-AED4-C5AE6F9B2FC5}"/>
          </ac:spMkLst>
        </pc:spChg>
        <pc:graphicFrameChg chg="add mod modGraphic">
          <ac:chgData name="Schneider-White, Whitney Q." userId="dfa0b386-4122-486f-bfe5-4e446d9aa526" providerId="ADAL" clId="{ED65952C-F6AF-4E28-A929-E56A81548C97}" dt="2022-06-17T13:01:21.891" v="140" actId="20577"/>
          <ac:graphicFrameMkLst>
            <pc:docMk/>
            <pc:sldMk cId="855383703" sldId="348"/>
            <ac:graphicFrameMk id="4" creationId="{498F0BCA-3461-400A-9949-3F4544776619}"/>
          </ac:graphicFrameMkLst>
        </pc:graphicFrameChg>
      </pc:sldChg>
      <pc:sldChg chg="addSp delSp modSp new mod modClrScheme chgLayout">
        <pc:chgData name="Schneider-White, Whitney Q." userId="dfa0b386-4122-486f-bfe5-4e446d9aa526" providerId="ADAL" clId="{ED65952C-F6AF-4E28-A929-E56A81548C97}" dt="2022-06-17T18:17:19.221" v="6469" actId="20577"/>
        <pc:sldMkLst>
          <pc:docMk/>
          <pc:sldMk cId="1397038971" sldId="348"/>
        </pc:sldMkLst>
        <pc:spChg chg="del mod ord">
          <ac:chgData name="Schneider-White, Whitney Q." userId="dfa0b386-4122-486f-bfe5-4e446d9aa526" providerId="ADAL" clId="{ED65952C-F6AF-4E28-A929-E56A81548C97}" dt="2022-06-17T15:52:35.535" v="2707" actId="700"/>
          <ac:spMkLst>
            <pc:docMk/>
            <pc:sldMk cId="1397038971" sldId="348"/>
            <ac:spMk id="2" creationId="{694B125E-2093-4CBF-B98B-829F3C3AB9C3}"/>
          </ac:spMkLst>
        </pc:spChg>
        <pc:spChg chg="del">
          <ac:chgData name="Schneider-White, Whitney Q." userId="dfa0b386-4122-486f-bfe5-4e446d9aa526" providerId="ADAL" clId="{ED65952C-F6AF-4E28-A929-E56A81548C97}" dt="2022-06-17T15:52:35.535" v="2707" actId="700"/>
          <ac:spMkLst>
            <pc:docMk/>
            <pc:sldMk cId="1397038971" sldId="348"/>
            <ac:spMk id="3" creationId="{20B8C3EC-2D29-4EC9-8EC1-5B70D0E64E60}"/>
          </ac:spMkLst>
        </pc:spChg>
        <pc:spChg chg="add mod ord">
          <ac:chgData name="Schneider-White, Whitney Q." userId="dfa0b386-4122-486f-bfe5-4e446d9aa526" providerId="ADAL" clId="{ED65952C-F6AF-4E28-A929-E56A81548C97}" dt="2022-06-17T18:17:19.221" v="6469" actId="20577"/>
          <ac:spMkLst>
            <pc:docMk/>
            <pc:sldMk cId="1397038971" sldId="348"/>
            <ac:spMk id="4" creationId="{E0CB6D90-6279-4742-8B40-613033D8D75A}"/>
          </ac:spMkLst>
        </pc:spChg>
        <pc:spChg chg="add del mod ord">
          <ac:chgData name="Schneider-White, Whitney Q." userId="dfa0b386-4122-486f-bfe5-4e446d9aa526" providerId="ADAL" clId="{ED65952C-F6AF-4E28-A929-E56A81548C97}" dt="2022-06-17T15:52:41.382" v="2708"/>
          <ac:spMkLst>
            <pc:docMk/>
            <pc:sldMk cId="1397038971" sldId="348"/>
            <ac:spMk id="5" creationId="{50C71476-AA0E-497D-A2C0-A14E3DD2DACD}"/>
          </ac:spMkLst>
        </pc:spChg>
        <pc:graphicFrameChg chg="add mod">
          <ac:chgData name="Schneider-White, Whitney Q." userId="dfa0b386-4122-486f-bfe5-4e446d9aa526" providerId="ADAL" clId="{ED65952C-F6AF-4E28-A929-E56A81548C97}" dt="2022-06-17T15:52:47.005" v="2709" actId="12100"/>
          <ac:graphicFrameMkLst>
            <pc:docMk/>
            <pc:sldMk cId="1397038971" sldId="348"/>
            <ac:graphicFrameMk id="6" creationId="{BA560EA7-BBB3-49F0-BEA4-50912C507C6B}"/>
          </ac:graphicFrameMkLst>
        </pc:graphicFrameChg>
      </pc:sldChg>
      <pc:sldChg chg="addSp delSp modSp new del mod">
        <pc:chgData name="Schneider-White, Whitney Q." userId="dfa0b386-4122-486f-bfe5-4e446d9aa526" providerId="ADAL" clId="{ED65952C-F6AF-4E28-A929-E56A81548C97}" dt="2022-06-17T18:10:44.947" v="5927" actId="47"/>
        <pc:sldMkLst>
          <pc:docMk/>
          <pc:sldMk cId="1825000722" sldId="349"/>
        </pc:sldMkLst>
        <pc:spChg chg="del">
          <ac:chgData name="Schneider-White, Whitney Q." userId="dfa0b386-4122-486f-bfe5-4e446d9aa526" providerId="ADAL" clId="{ED65952C-F6AF-4E28-A929-E56A81548C97}" dt="2022-06-17T18:03:37.856" v="5580"/>
          <ac:spMkLst>
            <pc:docMk/>
            <pc:sldMk cId="1825000722" sldId="349"/>
            <ac:spMk id="2" creationId="{50B9799D-2A62-4A3C-92FA-004A1A5B9F7E}"/>
          </ac:spMkLst>
        </pc:spChg>
        <pc:spChg chg="mod">
          <ac:chgData name="Schneider-White, Whitney Q." userId="dfa0b386-4122-486f-bfe5-4e446d9aa526" providerId="ADAL" clId="{ED65952C-F6AF-4E28-A929-E56A81548C97}" dt="2022-06-17T18:03:52.523" v="5610" actId="20577"/>
          <ac:spMkLst>
            <pc:docMk/>
            <pc:sldMk cId="1825000722" sldId="349"/>
            <ac:spMk id="3" creationId="{17F66305-3812-4D51-AB8A-E570408B1519}"/>
          </ac:spMkLst>
        </pc:spChg>
        <pc:graphicFrameChg chg="add mod modGraphic">
          <ac:chgData name="Schneider-White, Whitney Q." userId="dfa0b386-4122-486f-bfe5-4e446d9aa526" providerId="ADAL" clId="{ED65952C-F6AF-4E28-A929-E56A81548C97}" dt="2022-06-17T18:08:00.881" v="5743" actId="20577"/>
          <ac:graphicFrameMkLst>
            <pc:docMk/>
            <pc:sldMk cId="1825000722" sldId="349"/>
            <ac:graphicFrameMk id="4" creationId="{41034206-80C8-429A-8D71-586BB0661175}"/>
          </ac:graphicFrameMkLst>
        </pc:graphicFrameChg>
      </pc:sldChg>
      <pc:sldChg chg="add del">
        <pc:chgData name="Schneider-White, Whitney Q." userId="dfa0b386-4122-486f-bfe5-4e446d9aa526" providerId="ADAL" clId="{ED65952C-F6AF-4E28-A929-E56A81548C97}" dt="2022-06-17T17:10:31.574" v="4086" actId="2696"/>
        <pc:sldMkLst>
          <pc:docMk/>
          <pc:sldMk cId="4254295015" sldId="349"/>
        </pc:sldMkLst>
      </pc:sldChg>
      <pc:sldChg chg="addSp delSp modSp new mod ord">
        <pc:chgData name="Schneider-White, Whitney Q." userId="dfa0b386-4122-486f-bfe5-4e446d9aa526" providerId="ADAL" clId="{ED65952C-F6AF-4E28-A929-E56A81548C97}" dt="2022-06-17T21:33:50.403" v="8335" actId="20577"/>
        <pc:sldMkLst>
          <pc:docMk/>
          <pc:sldMk cId="1316408655" sldId="350"/>
        </pc:sldMkLst>
        <pc:spChg chg="del">
          <ac:chgData name="Schneider-White, Whitney Q." userId="dfa0b386-4122-486f-bfe5-4e446d9aa526" providerId="ADAL" clId="{ED65952C-F6AF-4E28-A929-E56A81548C97}" dt="2022-06-17T18:08:17.800" v="5745" actId="1032"/>
          <ac:spMkLst>
            <pc:docMk/>
            <pc:sldMk cId="1316408655" sldId="350"/>
            <ac:spMk id="2" creationId="{09DE3355-8DF7-4325-BAD7-A91A45A80DC9}"/>
          </ac:spMkLst>
        </pc:spChg>
        <pc:spChg chg="mod">
          <ac:chgData name="Schneider-White, Whitney Q." userId="dfa0b386-4122-486f-bfe5-4e446d9aa526" providerId="ADAL" clId="{ED65952C-F6AF-4E28-A929-E56A81548C97}" dt="2022-06-17T18:10:35.823" v="5926" actId="20577"/>
          <ac:spMkLst>
            <pc:docMk/>
            <pc:sldMk cId="1316408655" sldId="350"/>
            <ac:spMk id="3" creationId="{7ACAA7F3-922D-449A-8396-C3A2B762A481}"/>
          </ac:spMkLst>
        </pc:spChg>
        <pc:graphicFrameChg chg="add mod modGraphic">
          <ac:chgData name="Schneider-White, Whitney Q." userId="dfa0b386-4122-486f-bfe5-4e446d9aa526" providerId="ADAL" clId="{ED65952C-F6AF-4E28-A929-E56A81548C97}" dt="2022-06-17T21:33:50.403" v="8335" actId="20577"/>
          <ac:graphicFrameMkLst>
            <pc:docMk/>
            <pc:sldMk cId="1316408655" sldId="350"/>
            <ac:graphicFrameMk id="4" creationId="{6AB2FC15-2783-40DF-B080-191C2E6DA9F4}"/>
          </ac:graphicFrameMkLst>
        </pc:graphicFrameChg>
      </pc:sldChg>
      <pc:sldChg chg="addSp delSp modSp new mod modClrScheme chgLayout">
        <pc:chgData name="Schneider-White, Whitney Q." userId="dfa0b386-4122-486f-bfe5-4e446d9aa526" providerId="ADAL" clId="{ED65952C-F6AF-4E28-A929-E56A81548C97}" dt="2022-06-17T18:14:39.198" v="6254" actId="20577"/>
        <pc:sldMkLst>
          <pc:docMk/>
          <pc:sldMk cId="2794726093" sldId="351"/>
        </pc:sldMkLst>
        <pc:spChg chg="del mod ord">
          <ac:chgData name="Schneider-White, Whitney Q." userId="dfa0b386-4122-486f-bfe5-4e446d9aa526" providerId="ADAL" clId="{ED65952C-F6AF-4E28-A929-E56A81548C97}" dt="2022-06-17T18:14:14.782" v="6165" actId="700"/>
          <ac:spMkLst>
            <pc:docMk/>
            <pc:sldMk cId="2794726093" sldId="351"/>
            <ac:spMk id="2" creationId="{755634B1-6DF7-4911-A7F7-0BB3922D4BBE}"/>
          </ac:spMkLst>
        </pc:spChg>
        <pc:spChg chg="del">
          <ac:chgData name="Schneider-White, Whitney Q." userId="dfa0b386-4122-486f-bfe5-4e446d9aa526" providerId="ADAL" clId="{ED65952C-F6AF-4E28-A929-E56A81548C97}" dt="2022-06-17T18:14:14.782" v="6165" actId="700"/>
          <ac:spMkLst>
            <pc:docMk/>
            <pc:sldMk cId="2794726093" sldId="351"/>
            <ac:spMk id="3" creationId="{67763C37-AD70-4656-A076-7014A2AC691C}"/>
          </ac:spMkLst>
        </pc:spChg>
        <pc:spChg chg="add mod ord">
          <ac:chgData name="Schneider-White, Whitney Q." userId="dfa0b386-4122-486f-bfe5-4e446d9aa526" providerId="ADAL" clId="{ED65952C-F6AF-4E28-A929-E56A81548C97}" dt="2022-06-17T18:14:34.720" v="6238" actId="6549"/>
          <ac:spMkLst>
            <pc:docMk/>
            <pc:sldMk cId="2794726093" sldId="351"/>
            <ac:spMk id="4" creationId="{2E24276D-D8F7-4786-8FD1-E8364B3FD727}"/>
          </ac:spMkLst>
        </pc:spChg>
        <pc:spChg chg="add mod ord">
          <ac:chgData name="Schneider-White, Whitney Q." userId="dfa0b386-4122-486f-bfe5-4e446d9aa526" providerId="ADAL" clId="{ED65952C-F6AF-4E28-A929-E56A81548C97}" dt="2022-06-17T18:14:39.198" v="6254" actId="20577"/>
          <ac:spMkLst>
            <pc:docMk/>
            <pc:sldMk cId="2794726093" sldId="351"/>
            <ac:spMk id="5" creationId="{FE19FCA2-AAE6-4FAB-9FFF-73CD7A6EC33E}"/>
          </ac:spMkLst>
        </pc:spChg>
      </pc:sldChg>
      <pc:sldChg chg="addSp modSp add mod ord chgLayout">
        <pc:chgData name="Schneider-White, Whitney Q." userId="dfa0b386-4122-486f-bfe5-4e446d9aa526" providerId="ADAL" clId="{ED65952C-F6AF-4E28-A929-E56A81548C97}" dt="2022-06-17T18:15:47.071" v="6410" actId="20577"/>
        <pc:sldMkLst>
          <pc:docMk/>
          <pc:sldMk cId="678841021" sldId="352"/>
        </pc:sldMkLst>
        <pc:spChg chg="add mod ord">
          <ac:chgData name="Schneider-White, Whitney Q." userId="dfa0b386-4122-486f-bfe5-4e446d9aa526" providerId="ADAL" clId="{ED65952C-F6AF-4E28-A929-E56A81548C97}" dt="2022-06-17T18:15:47.071" v="6410" actId="20577"/>
          <ac:spMkLst>
            <pc:docMk/>
            <pc:sldMk cId="678841021" sldId="352"/>
            <ac:spMk id="2" creationId="{688DE824-8363-40E6-BE67-2DAFB1923327}"/>
          </ac:spMkLst>
        </pc:spChg>
        <pc:spChg chg="mod ord">
          <ac:chgData name="Schneider-White, Whitney Q." userId="dfa0b386-4122-486f-bfe5-4e446d9aa526" providerId="ADAL" clId="{ED65952C-F6AF-4E28-A929-E56A81548C97}" dt="2022-06-17T18:15:34.679" v="6335" actId="700"/>
          <ac:spMkLst>
            <pc:docMk/>
            <pc:sldMk cId="678841021" sldId="352"/>
            <ac:spMk id="14" creationId="{4F3AD378-109F-4825-B442-A89EC3A9F68D}"/>
          </ac:spMkLst>
        </pc:spChg>
      </pc:sldChg>
      <pc:sldChg chg="addSp delSp modSp new del mod modClrScheme chgLayout">
        <pc:chgData name="Schneider-White, Whitney Q." userId="dfa0b386-4122-486f-bfe5-4e446d9aa526" providerId="ADAL" clId="{ED65952C-F6AF-4E28-A929-E56A81548C97}" dt="2022-06-17T18:29:53.661" v="7520" actId="2696"/>
        <pc:sldMkLst>
          <pc:docMk/>
          <pc:sldMk cId="3433203891" sldId="353"/>
        </pc:sldMkLst>
        <pc:spChg chg="del mod ord">
          <ac:chgData name="Schneider-White, Whitney Q." userId="dfa0b386-4122-486f-bfe5-4e446d9aa526" providerId="ADAL" clId="{ED65952C-F6AF-4E28-A929-E56A81548C97}" dt="2022-06-17T18:29:39.316" v="7485" actId="700"/>
          <ac:spMkLst>
            <pc:docMk/>
            <pc:sldMk cId="3433203891" sldId="353"/>
            <ac:spMk id="2" creationId="{5CE4ED75-53AF-436F-8314-7AA568561209}"/>
          </ac:spMkLst>
        </pc:spChg>
        <pc:spChg chg="del">
          <ac:chgData name="Schneider-White, Whitney Q." userId="dfa0b386-4122-486f-bfe5-4e446d9aa526" providerId="ADAL" clId="{ED65952C-F6AF-4E28-A929-E56A81548C97}" dt="2022-06-17T18:29:39.316" v="7485" actId="700"/>
          <ac:spMkLst>
            <pc:docMk/>
            <pc:sldMk cId="3433203891" sldId="353"/>
            <ac:spMk id="3" creationId="{5AB444A3-B51F-4E20-B1F7-6DF5A100538F}"/>
          </ac:spMkLst>
        </pc:spChg>
        <pc:spChg chg="add mod ord">
          <ac:chgData name="Schneider-White, Whitney Q." userId="dfa0b386-4122-486f-bfe5-4e446d9aa526" providerId="ADAL" clId="{ED65952C-F6AF-4E28-A929-E56A81548C97}" dt="2022-06-17T18:29:49.066" v="7519" actId="20577"/>
          <ac:spMkLst>
            <pc:docMk/>
            <pc:sldMk cId="3433203891" sldId="353"/>
            <ac:spMk id="4" creationId="{37101E1D-A25A-4147-BCEC-AF7C04A1E315}"/>
          </ac:spMkLst>
        </pc:spChg>
        <pc:spChg chg="add mod ord">
          <ac:chgData name="Schneider-White, Whitney Q." userId="dfa0b386-4122-486f-bfe5-4e446d9aa526" providerId="ADAL" clId="{ED65952C-F6AF-4E28-A929-E56A81548C97}" dt="2022-06-17T18:29:41.499" v="7486"/>
          <ac:spMkLst>
            <pc:docMk/>
            <pc:sldMk cId="3433203891" sldId="353"/>
            <ac:spMk id="5" creationId="{4F58EA8D-E1FA-4BDA-9454-24223C2E45C7}"/>
          </ac:spMkLst>
        </pc:spChg>
      </pc:sldChg>
      <pc:sldChg chg="new del">
        <pc:chgData name="Schneider-White, Whitney Q." userId="dfa0b386-4122-486f-bfe5-4e446d9aa526" providerId="ADAL" clId="{ED65952C-F6AF-4E28-A929-E56A81548C97}" dt="2022-06-17T20:28:39.929" v="7522" actId="2696"/>
        <pc:sldMkLst>
          <pc:docMk/>
          <pc:sldMk cId="3705102541" sldId="353"/>
        </pc:sldMkLst>
      </pc:sldChg>
      <pc:sldChg chg="addSp delSp modSp new mod modClrScheme chgLayout">
        <pc:chgData name="Schneider-White, Whitney Q." userId="dfa0b386-4122-486f-bfe5-4e446d9aa526" providerId="ADAL" clId="{ED65952C-F6AF-4E28-A929-E56A81548C97}" dt="2022-06-17T21:24:25.434" v="7955"/>
        <pc:sldMkLst>
          <pc:docMk/>
          <pc:sldMk cId="4053910409" sldId="353"/>
        </pc:sldMkLst>
        <pc:spChg chg="del">
          <ac:chgData name="Schneider-White, Whitney Q." userId="dfa0b386-4122-486f-bfe5-4e446d9aa526" providerId="ADAL" clId="{ED65952C-F6AF-4E28-A929-E56A81548C97}" dt="2022-06-17T21:22:56.853" v="7913" actId="700"/>
          <ac:spMkLst>
            <pc:docMk/>
            <pc:sldMk cId="4053910409" sldId="353"/>
            <ac:spMk id="2" creationId="{5A29C7BE-E866-4F50-B2A7-E72335BDEDFB}"/>
          </ac:spMkLst>
        </pc:spChg>
        <pc:spChg chg="del mod ord">
          <ac:chgData name="Schneider-White, Whitney Q." userId="dfa0b386-4122-486f-bfe5-4e446d9aa526" providerId="ADAL" clId="{ED65952C-F6AF-4E28-A929-E56A81548C97}" dt="2022-06-17T21:22:56.853" v="7913" actId="700"/>
          <ac:spMkLst>
            <pc:docMk/>
            <pc:sldMk cId="4053910409" sldId="353"/>
            <ac:spMk id="3" creationId="{FD28343E-CC60-4D8B-BFBA-901A59FF4AE1}"/>
          </ac:spMkLst>
        </pc:spChg>
        <pc:spChg chg="del mod ord">
          <ac:chgData name="Schneider-White, Whitney Q." userId="dfa0b386-4122-486f-bfe5-4e446d9aa526" providerId="ADAL" clId="{ED65952C-F6AF-4E28-A929-E56A81548C97}" dt="2022-06-17T21:22:56.853" v="7913" actId="700"/>
          <ac:spMkLst>
            <pc:docMk/>
            <pc:sldMk cId="4053910409" sldId="353"/>
            <ac:spMk id="4" creationId="{3EED4097-168A-4EDB-A67F-9B5C956D9CCF}"/>
          </ac:spMkLst>
        </pc:spChg>
        <pc:spChg chg="add mod ord">
          <ac:chgData name="Schneider-White, Whitney Q." userId="dfa0b386-4122-486f-bfe5-4e446d9aa526" providerId="ADAL" clId="{ED65952C-F6AF-4E28-A929-E56A81548C97}" dt="2022-06-17T21:23:03.564" v="7943" actId="20577"/>
          <ac:spMkLst>
            <pc:docMk/>
            <pc:sldMk cId="4053910409" sldId="353"/>
            <ac:spMk id="5" creationId="{DC6C9E01-4A59-4B00-8CEF-195272F63CDC}"/>
          </ac:spMkLst>
        </pc:spChg>
        <pc:spChg chg="add mod ord">
          <ac:chgData name="Schneider-White, Whitney Q." userId="dfa0b386-4122-486f-bfe5-4e446d9aa526" providerId="ADAL" clId="{ED65952C-F6AF-4E28-A929-E56A81548C97}" dt="2022-06-17T21:23:12.664" v="7945" actId="14100"/>
          <ac:spMkLst>
            <pc:docMk/>
            <pc:sldMk cId="4053910409" sldId="353"/>
            <ac:spMk id="6" creationId="{84AD2FFC-1C9F-408F-81E5-13597E49814E}"/>
          </ac:spMkLst>
        </pc:spChg>
        <pc:graphicFrameChg chg="add mod">
          <ac:chgData name="Schneider-White, Whitney Q." userId="dfa0b386-4122-486f-bfe5-4e446d9aa526" providerId="ADAL" clId="{ED65952C-F6AF-4E28-A929-E56A81548C97}" dt="2022-06-17T21:24:25.434" v="7955"/>
          <ac:graphicFrameMkLst>
            <pc:docMk/>
            <pc:sldMk cId="4053910409" sldId="353"/>
            <ac:graphicFrameMk id="7" creationId="{2BB81697-A261-4834-8558-D1D46B51E749}"/>
          </ac:graphicFrameMkLst>
        </pc:graphicFrameChg>
      </pc:sldChg>
      <pc:sldChg chg="addSp delSp modSp new mod">
        <pc:chgData name="Schneider-White, Whitney Q." userId="dfa0b386-4122-486f-bfe5-4e446d9aa526" providerId="ADAL" clId="{ED65952C-F6AF-4E28-A929-E56A81548C97}" dt="2022-06-17T21:39:53.375" v="8520" actId="3064"/>
        <pc:sldMkLst>
          <pc:docMk/>
          <pc:sldMk cId="539911355" sldId="354"/>
        </pc:sldMkLst>
        <pc:spChg chg="del mod">
          <ac:chgData name="Schneider-White, Whitney Q." userId="dfa0b386-4122-486f-bfe5-4e446d9aa526" providerId="ADAL" clId="{ED65952C-F6AF-4E28-A929-E56A81548C97}" dt="2022-06-17T21:37:56.207" v="8487" actId="3680"/>
          <ac:spMkLst>
            <pc:docMk/>
            <pc:sldMk cId="539911355" sldId="354"/>
            <ac:spMk id="2" creationId="{DDC10EF2-B336-42D6-B52E-BDA3254D51D7}"/>
          </ac:spMkLst>
        </pc:spChg>
        <pc:spChg chg="del">
          <ac:chgData name="Schneider-White, Whitney Q." userId="dfa0b386-4122-486f-bfe5-4e446d9aa526" providerId="ADAL" clId="{ED65952C-F6AF-4E28-A929-E56A81548C97}" dt="2022-06-17T21:37:49.340" v="8486" actId="478"/>
          <ac:spMkLst>
            <pc:docMk/>
            <pc:sldMk cId="539911355" sldId="354"/>
            <ac:spMk id="3" creationId="{EA577877-69C5-4E61-9A04-78F4900E7400}"/>
          </ac:spMkLst>
        </pc:spChg>
        <pc:graphicFrameChg chg="add mod ord modGraphic">
          <ac:chgData name="Schneider-White, Whitney Q." userId="dfa0b386-4122-486f-bfe5-4e446d9aa526" providerId="ADAL" clId="{ED65952C-F6AF-4E28-A929-E56A81548C97}" dt="2022-06-17T21:39:53.375" v="8520" actId="3064"/>
          <ac:graphicFrameMkLst>
            <pc:docMk/>
            <pc:sldMk cId="539911355" sldId="354"/>
            <ac:graphicFrameMk id="4" creationId="{F610CBBE-CB5E-4E92-8FC6-B691576CD008}"/>
          </ac:graphicFrameMkLst>
        </pc:graphicFrameChg>
      </pc:sldChg>
    </pc:docChg>
  </pc:docChgLst>
  <pc:docChgLst>
    <pc:chgData name="Schneider-White, Whitney Q." userId="dfa0b386-4122-486f-bfe5-4e446d9aa526" providerId="ADAL" clId="{7184A7AE-E626-4C22-9243-02786155C71E}"/>
    <pc:docChg chg="undo custSel addSld delSld modSld">
      <pc:chgData name="Schneider-White, Whitney Q." userId="dfa0b386-4122-486f-bfe5-4e446d9aa526" providerId="ADAL" clId="{7184A7AE-E626-4C22-9243-02786155C71E}" dt="2022-12-01T14:54:25.097" v="178" actId="20577"/>
      <pc:docMkLst>
        <pc:docMk/>
      </pc:docMkLst>
      <pc:sldChg chg="del">
        <pc:chgData name="Schneider-White, Whitney Q." userId="dfa0b386-4122-486f-bfe5-4e446d9aa526" providerId="ADAL" clId="{7184A7AE-E626-4C22-9243-02786155C71E}" dt="2022-11-29T22:51:20.656" v="0" actId="2696"/>
        <pc:sldMkLst>
          <pc:docMk/>
          <pc:sldMk cId="2261551615" sldId="268"/>
        </pc:sldMkLst>
      </pc:sldChg>
      <pc:sldChg chg="addSp delSp modSp mod">
        <pc:chgData name="Schneider-White, Whitney Q." userId="dfa0b386-4122-486f-bfe5-4e446d9aa526" providerId="ADAL" clId="{7184A7AE-E626-4C22-9243-02786155C71E}" dt="2022-12-01T13:56:26.499" v="50" actId="20577"/>
        <pc:sldMkLst>
          <pc:docMk/>
          <pc:sldMk cId="966433836" sldId="269"/>
        </pc:sldMkLst>
        <pc:spChg chg="add del mod">
          <ac:chgData name="Schneider-White, Whitney Q." userId="dfa0b386-4122-486f-bfe5-4e446d9aa526" providerId="ADAL" clId="{7184A7AE-E626-4C22-9243-02786155C71E}" dt="2022-12-01T13:56:09.746" v="32" actId="478"/>
          <ac:spMkLst>
            <pc:docMk/>
            <pc:sldMk cId="966433836" sldId="269"/>
            <ac:spMk id="4" creationId="{8FC61AAC-00B0-4593-B37C-2E12192D706C}"/>
          </ac:spMkLst>
        </pc:spChg>
        <pc:spChg chg="del">
          <ac:chgData name="Schneider-White, Whitney Q." userId="dfa0b386-4122-486f-bfe5-4e446d9aa526" providerId="ADAL" clId="{7184A7AE-E626-4C22-9243-02786155C71E}" dt="2022-12-01T13:56:07.876" v="31" actId="478"/>
          <ac:spMkLst>
            <pc:docMk/>
            <pc:sldMk cId="966433836" sldId="269"/>
            <ac:spMk id="12" creationId="{B0FE01AF-92FC-4C4B-B082-0BB3BA358641}"/>
          </ac:spMkLst>
        </pc:spChg>
        <pc:spChg chg="mod">
          <ac:chgData name="Schneider-White, Whitney Q." userId="dfa0b386-4122-486f-bfe5-4e446d9aa526" providerId="ADAL" clId="{7184A7AE-E626-4C22-9243-02786155C71E}" dt="2022-12-01T13:56:26.499" v="50" actId="20577"/>
          <ac:spMkLst>
            <pc:docMk/>
            <pc:sldMk cId="966433836" sldId="269"/>
            <ac:spMk id="13" creationId="{095AE3C5-BAFA-4CC5-A64D-E8B5B8D35F82}"/>
          </ac:spMkLst>
        </pc:spChg>
        <pc:spChg chg="mod">
          <ac:chgData name="Schneider-White, Whitney Q." userId="dfa0b386-4122-486f-bfe5-4e446d9aa526" providerId="ADAL" clId="{7184A7AE-E626-4C22-9243-02786155C71E}" dt="2022-12-01T13:54:06.580" v="8" actId="20577"/>
          <ac:spMkLst>
            <pc:docMk/>
            <pc:sldMk cId="966433836" sldId="269"/>
            <ac:spMk id="15" creationId="{50C7532D-F0F8-4922-9467-1C2E79A7E1BF}"/>
          </ac:spMkLst>
        </pc:spChg>
      </pc:sldChg>
      <pc:sldChg chg="modSp">
        <pc:chgData name="Schneider-White, Whitney Q." userId="dfa0b386-4122-486f-bfe5-4e446d9aa526" providerId="ADAL" clId="{7184A7AE-E626-4C22-9243-02786155C71E}" dt="2022-12-01T14:54:25.097" v="178" actId="20577"/>
        <pc:sldMkLst>
          <pc:docMk/>
          <pc:sldMk cId="502297572" sldId="286"/>
        </pc:sldMkLst>
        <pc:graphicFrameChg chg="mod">
          <ac:chgData name="Schneider-White, Whitney Q." userId="dfa0b386-4122-486f-bfe5-4e446d9aa526" providerId="ADAL" clId="{7184A7AE-E626-4C22-9243-02786155C71E}" dt="2022-12-01T14:54:25.097" v="178" actId="20577"/>
          <ac:graphicFrameMkLst>
            <pc:docMk/>
            <pc:sldMk cId="502297572" sldId="286"/>
            <ac:graphicFrameMk id="5" creationId="{F457DB02-41F4-4DF7-BBBF-5E106E9845A8}"/>
          </ac:graphicFrameMkLst>
        </pc:graphicFrameChg>
      </pc:sldChg>
      <pc:sldChg chg="del">
        <pc:chgData name="Schneider-White, Whitney Q." userId="dfa0b386-4122-486f-bfe5-4e446d9aa526" providerId="ADAL" clId="{7184A7AE-E626-4C22-9243-02786155C71E}" dt="2022-12-01T13:54:46.231" v="10" actId="47"/>
        <pc:sldMkLst>
          <pc:docMk/>
          <pc:sldMk cId="910276586" sldId="289"/>
        </pc:sldMkLst>
      </pc:sldChg>
      <pc:sldChg chg="del">
        <pc:chgData name="Schneider-White, Whitney Q." userId="dfa0b386-4122-486f-bfe5-4e446d9aa526" providerId="ADAL" clId="{7184A7AE-E626-4C22-9243-02786155C71E}" dt="2022-12-01T13:54:42.789" v="9" actId="2696"/>
        <pc:sldMkLst>
          <pc:docMk/>
          <pc:sldMk cId="1743501318" sldId="290"/>
        </pc:sldMkLst>
      </pc:sldChg>
      <pc:sldChg chg="modSp add del mod">
        <pc:chgData name="Schneider-White, Whitney Q." userId="dfa0b386-4122-486f-bfe5-4e446d9aa526" providerId="ADAL" clId="{7184A7AE-E626-4C22-9243-02786155C71E}" dt="2022-12-01T13:55:32.711" v="19" actId="1582"/>
        <pc:sldMkLst>
          <pc:docMk/>
          <pc:sldMk cId="3701271952" sldId="346"/>
        </pc:sldMkLst>
        <pc:spChg chg="mod">
          <ac:chgData name="Schneider-White, Whitney Q." userId="dfa0b386-4122-486f-bfe5-4e446d9aa526" providerId="ADAL" clId="{7184A7AE-E626-4C22-9243-02786155C71E}" dt="2022-12-01T13:55:32.711" v="19" actId="1582"/>
          <ac:spMkLst>
            <pc:docMk/>
            <pc:sldMk cId="3701271952" sldId="346"/>
            <ac:spMk id="4" creationId="{BB808062-E86A-4D95-A0C6-6290ECF271A8}"/>
          </ac:spMkLst>
        </pc:spChg>
      </pc:sldChg>
      <pc:sldChg chg="modSp mod">
        <pc:chgData name="Schneider-White, Whitney Q." userId="dfa0b386-4122-486f-bfe5-4e446d9aa526" providerId="ADAL" clId="{7184A7AE-E626-4C22-9243-02786155C71E}" dt="2022-12-01T13:55:43.162" v="20" actId="6549"/>
        <pc:sldMkLst>
          <pc:docMk/>
          <pc:sldMk cId="539911355" sldId="354"/>
        </pc:sldMkLst>
        <pc:graphicFrameChg chg="modGraphic">
          <ac:chgData name="Schneider-White, Whitney Q." userId="dfa0b386-4122-486f-bfe5-4e446d9aa526" providerId="ADAL" clId="{7184A7AE-E626-4C22-9243-02786155C71E}" dt="2022-12-01T13:55:43.162" v="20" actId="6549"/>
          <ac:graphicFrameMkLst>
            <pc:docMk/>
            <pc:sldMk cId="539911355" sldId="354"/>
            <ac:graphicFrameMk id="4" creationId="{F610CBBE-CB5E-4E92-8FC6-B691576CD008}"/>
          </ac:graphicFrameMkLst>
        </pc:graphicFrameChg>
      </pc:sldChg>
      <pc:sldChg chg="addSp delSp modSp new mod modClrScheme chgLayout">
        <pc:chgData name="Schneider-White, Whitney Q." userId="dfa0b386-4122-486f-bfe5-4e446d9aa526" providerId="ADAL" clId="{7184A7AE-E626-4C22-9243-02786155C71E}" dt="2022-12-01T14:04:22.012" v="142" actId="1076"/>
        <pc:sldMkLst>
          <pc:docMk/>
          <pc:sldMk cId="595308210" sldId="355"/>
        </pc:sldMkLst>
        <pc:spChg chg="del mod ord">
          <ac:chgData name="Schneider-White, Whitney Q." userId="dfa0b386-4122-486f-bfe5-4e446d9aa526" providerId="ADAL" clId="{7184A7AE-E626-4C22-9243-02786155C71E}" dt="2022-12-01T14:00:44.398" v="52" actId="700"/>
          <ac:spMkLst>
            <pc:docMk/>
            <pc:sldMk cId="595308210" sldId="355"/>
            <ac:spMk id="2" creationId="{4DFD75A7-B39C-422A-82AA-D90E9C3165B5}"/>
          </ac:spMkLst>
        </pc:spChg>
        <pc:spChg chg="del">
          <ac:chgData name="Schneider-White, Whitney Q." userId="dfa0b386-4122-486f-bfe5-4e446d9aa526" providerId="ADAL" clId="{7184A7AE-E626-4C22-9243-02786155C71E}" dt="2022-12-01T14:00:44.398" v="52" actId="700"/>
          <ac:spMkLst>
            <pc:docMk/>
            <pc:sldMk cId="595308210" sldId="355"/>
            <ac:spMk id="3" creationId="{632B7655-5645-4981-99E0-0578DC5EE2AB}"/>
          </ac:spMkLst>
        </pc:spChg>
        <pc:spChg chg="add mod ord">
          <ac:chgData name="Schneider-White, Whitney Q." userId="dfa0b386-4122-486f-bfe5-4e446d9aa526" providerId="ADAL" clId="{7184A7AE-E626-4C22-9243-02786155C71E}" dt="2022-12-01T14:02:38.766" v="113" actId="27636"/>
          <ac:spMkLst>
            <pc:docMk/>
            <pc:sldMk cId="595308210" sldId="355"/>
            <ac:spMk id="4" creationId="{38CE7CDA-4EFE-41D4-B09F-071EA933B26C}"/>
          </ac:spMkLst>
        </pc:spChg>
        <pc:spChg chg="add del mod ord">
          <ac:chgData name="Schneider-White, Whitney Q." userId="dfa0b386-4122-486f-bfe5-4e446d9aa526" providerId="ADAL" clId="{7184A7AE-E626-4C22-9243-02786155C71E}" dt="2022-12-01T14:00:46.145" v="53" actId="22"/>
          <ac:spMkLst>
            <pc:docMk/>
            <pc:sldMk cId="595308210" sldId="355"/>
            <ac:spMk id="5" creationId="{C12840AE-A3E5-4E54-B4FD-D9D9AAB59501}"/>
          </ac:spMkLst>
        </pc:spChg>
        <pc:spChg chg="add mod">
          <ac:chgData name="Schneider-White, Whitney Q." userId="dfa0b386-4122-486f-bfe5-4e446d9aa526" providerId="ADAL" clId="{7184A7AE-E626-4C22-9243-02786155C71E}" dt="2022-12-01T14:03:01.881" v="123" actId="1076"/>
          <ac:spMkLst>
            <pc:docMk/>
            <pc:sldMk cId="595308210" sldId="355"/>
            <ac:spMk id="9" creationId="{D521A7A3-E864-4B21-82DB-C9E770DDD753}"/>
          </ac:spMkLst>
        </pc:spChg>
        <pc:picChg chg="add mod ord modCrop">
          <ac:chgData name="Schneider-White, Whitney Q." userId="dfa0b386-4122-486f-bfe5-4e446d9aa526" providerId="ADAL" clId="{7184A7AE-E626-4C22-9243-02786155C71E}" dt="2022-12-01T14:04:18.333" v="139" actId="1076"/>
          <ac:picMkLst>
            <pc:docMk/>
            <pc:sldMk cId="595308210" sldId="355"/>
            <ac:picMk id="7" creationId="{E8E3B998-1CD3-49AE-95E4-F9A643D6732C}"/>
          </ac:picMkLst>
        </pc:picChg>
        <pc:picChg chg="add del mod modCrop">
          <ac:chgData name="Schneider-White, Whitney Q." userId="dfa0b386-4122-486f-bfe5-4e446d9aa526" providerId="ADAL" clId="{7184A7AE-E626-4C22-9243-02786155C71E}" dt="2022-12-01T14:04:22.012" v="142" actId="1076"/>
          <ac:picMkLst>
            <pc:docMk/>
            <pc:sldMk cId="595308210" sldId="355"/>
            <ac:picMk id="10" creationId="{BA92B43C-8AD3-4AB3-9E36-AC0A38C162DC}"/>
          </ac:picMkLst>
        </pc:picChg>
      </pc:sldChg>
    </pc:docChg>
  </pc:docChgLst>
  <pc:docChgLst>
    <pc:chgData name="Schneider-White, Whitney Q." userId="dfa0b386-4122-486f-bfe5-4e446d9aa526" providerId="ADAL" clId="{8A044D92-2E77-4759-8CAF-1F6638C19CAA}"/>
    <pc:docChg chg="undo custSel addSld delSld modSld sldOrd">
      <pc:chgData name="Schneider-White, Whitney Q." userId="dfa0b386-4122-486f-bfe5-4e446d9aa526" providerId="ADAL" clId="{8A044D92-2E77-4759-8CAF-1F6638C19CAA}" dt="2022-06-13T23:13:03.158" v="570" actId="47"/>
      <pc:docMkLst>
        <pc:docMk/>
      </pc:docMkLst>
      <pc:sldChg chg="add del">
        <pc:chgData name="Schneider-White, Whitney Q." userId="dfa0b386-4122-486f-bfe5-4e446d9aa526" providerId="ADAL" clId="{8A044D92-2E77-4759-8CAF-1F6638C19CAA}" dt="2022-06-13T22:49:42.137" v="2"/>
        <pc:sldMkLst>
          <pc:docMk/>
          <pc:sldMk cId="2837036697" sldId="270"/>
        </pc:sldMkLst>
      </pc:sldChg>
      <pc:sldChg chg="add del">
        <pc:chgData name="Schneider-White, Whitney Q." userId="dfa0b386-4122-486f-bfe5-4e446d9aa526" providerId="ADAL" clId="{8A044D92-2E77-4759-8CAF-1F6638C19CAA}" dt="2022-06-13T22:50:36.345" v="8"/>
        <pc:sldMkLst>
          <pc:docMk/>
          <pc:sldMk cId="1296035599" sldId="277"/>
        </pc:sldMkLst>
      </pc:sldChg>
      <pc:sldChg chg="add del">
        <pc:chgData name="Schneider-White, Whitney Q." userId="dfa0b386-4122-486f-bfe5-4e446d9aa526" providerId="ADAL" clId="{8A044D92-2E77-4759-8CAF-1F6638C19CAA}" dt="2022-06-13T22:50:36.345" v="8"/>
        <pc:sldMkLst>
          <pc:docMk/>
          <pc:sldMk cId="1900405520" sldId="278"/>
        </pc:sldMkLst>
      </pc:sldChg>
      <pc:sldChg chg="add del">
        <pc:chgData name="Schneider-White, Whitney Q." userId="dfa0b386-4122-486f-bfe5-4e446d9aa526" providerId="ADAL" clId="{8A044D92-2E77-4759-8CAF-1F6638C19CAA}" dt="2022-06-13T22:50:36.345" v="8"/>
        <pc:sldMkLst>
          <pc:docMk/>
          <pc:sldMk cId="3936086834" sldId="280"/>
        </pc:sldMkLst>
      </pc:sldChg>
      <pc:sldChg chg="add del">
        <pc:chgData name="Schneider-White, Whitney Q." userId="dfa0b386-4122-486f-bfe5-4e446d9aa526" providerId="ADAL" clId="{8A044D92-2E77-4759-8CAF-1F6638C19CAA}" dt="2022-06-13T22:50:36.345" v="8"/>
        <pc:sldMkLst>
          <pc:docMk/>
          <pc:sldMk cId="4239204023" sldId="281"/>
        </pc:sldMkLst>
      </pc:sldChg>
      <pc:sldChg chg="modSp add del mod">
        <pc:chgData name="Schneider-White, Whitney Q." userId="dfa0b386-4122-486f-bfe5-4e446d9aa526" providerId="ADAL" clId="{8A044D92-2E77-4759-8CAF-1F6638C19CAA}" dt="2022-06-13T22:57:53.009" v="204" actId="12"/>
        <pc:sldMkLst>
          <pc:docMk/>
          <pc:sldMk cId="537491821" sldId="282"/>
        </pc:sldMkLst>
        <pc:spChg chg="mod">
          <ac:chgData name="Schneider-White, Whitney Q." userId="dfa0b386-4122-486f-bfe5-4e446d9aa526" providerId="ADAL" clId="{8A044D92-2E77-4759-8CAF-1F6638C19CAA}" dt="2022-06-13T22:57:53.009" v="204" actId="12"/>
          <ac:spMkLst>
            <pc:docMk/>
            <pc:sldMk cId="537491821" sldId="282"/>
            <ac:spMk id="2" creationId="{2386985A-89CA-4F5F-AAD9-0B00A90E2F16}"/>
          </ac:spMkLst>
        </pc:spChg>
      </pc:sldChg>
      <pc:sldChg chg="modSp add del">
        <pc:chgData name="Schneider-White, Whitney Q." userId="dfa0b386-4122-486f-bfe5-4e446d9aa526" providerId="ADAL" clId="{8A044D92-2E77-4759-8CAF-1F6638C19CAA}" dt="2022-06-13T23:07:50.965" v="386" actId="20577"/>
        <pc:sldMkLst>
          <pc:docMk/>
          <pc:sldMk cId="79573298" sldId="283"/>
        </pc:sldMkLst>
        <pc:graphicFrameChg chg="mod">
          <ac:chgData name="Schneider-White, Whitney Q." userId="dfa0b386-4122-486f-bfe5-4e446d9aa526" providerId="ADAL" clId="{8A044D92-2E77-4759-8CAF-1F6638C19CAA}" dt="2022-06-13T23:07:50.965" v="386" actId="20577"/>
          <ac:graphicFrameMkLst>
            <pc:docMk/>
            <pc:sldMk cId="79573298" sldId="283"/>
            <ac:graphicFrameMk id="4" creationId="{8FD93AB5-F2A6-4283-810B-69AE70F3C7D4}"/>
          </ac:graphicFrameMkLst>
        </pc:graphicFrameChg>
      </pc:sldChg>
      <pc:sldChg chg="del">
        <pc:chgData name="Schneider-White, Whitney Q." userId="dfa0b386-4122-486f-bfe5-4e446d9aa526" providerId="ADAL" clId="{8A044D92-2E77-4759-8CAF-1F6638C19CAA}" dt="2022-06-13T22:51:08.875" v="11" actId="47"/>
        <pc:sldMkLst>
          <pc:docMk/>
          <pc:sldMk cId="4071941832" sldId="292"/>
        </pc:sldMkLst>
      </pc:sldChg>
      <pc:sldChg chg="del">
        <pc:chgData name="Schneider-White, Whitney Q." userId="dfa0b386-4122-486f-bfe5-4e446d9aa526" providerId="ADAL" clId="{8A044D92-2E77-4759-8CAF-1F6638C19CAA}" dt="2022-06-13T22:51:08.875" v="11" actId="47"/>
        <pc:sldMkLst>
          <pc:docMk/>
          <pc:sldMk cId="566251893" sldId="293"/>
        </pc:sldMkLst>
      </pc:sldChg>
      <pc:sldChg chg="del">
        <pc:chgData name="Schneider-White, Whitney Q." userId="dfa0b386-4122-486f-bfe5-4e446d9aa526" providerId="ADAL" clId="{8A044D92-2E77-4759-8CAF-1F6638C19CAA}" dt="2022-06-13T22:51:08.875" v="11" actId="47"/>
        <pc:sldMkLst>
          <pc:docMk/>
          <pc:sldMk cId="1177847874" sldId="294"/>
        </pc:sldMkLst>
      </pc:sldChg>
      <pc:sldChg chg="modSp mod ord">
        <pc:chgData name="Schneider-White, Whitney Q." userId="dfa0b386-4122-486f-bfe5-4e446d9aa526" providerId="ADAL" clId="{8A044D92-2E77-4759-8CAF-1F6638C19CAA}" dt="2022-06-13T23:10:15.250" v="523" actId="20577"/>
        <pc:sldMkLst>
          <pc:docMk/>
          <pc:sldMk cId="2420936981" sldId="302"/>
        </pc:sldMkLst>
        <pc:spChg chg="mod">
          <ac:chgData name="Schneider-White, Whitney Q." userId="dfa0b386-4122-486f-bfe5-4e446d9aa526" providerId="ADAL" clId="{8A044D92-2E77-4759-8CAF-1F6638C19CAA}" dt="2022-06-13T23:10:15.250" v="523" actId="20577"/>
          <ac:spMkLst>
            <pc:docMk/>
            <pc:sldMk cId="2420936981" sldId="302"/>
            <ac:spMk id="3" creationId="{DA1B4B5E-C623-45EA-B5D5-B69CC0102D1F}"/>
          </ac:spMkLst>
        </pc:spChg>
        <pc:graphicFrameChg chg="mod">
          <ac:chgData name="Schneider-White, Whitney Q." userId="dfa0b386-4122-486f-bfe5-4e446d9aa526" providerId="ADAL" clId="{8A044D92-2E77-4759-8CAF-1F6638C19CAA}" dt="2022-06-13T23:09:56.125" v="514" actId="20577"/>
          <ac:graphicFrameMkLst>
            <pc:docMk/>
            <pc:sldMk cId="2420936981" sldId="302"/>
            <ac:graphicFrameMk id="4" creationId="{FC0C948D-3B95-4A72-B5DC-23B18110DA98}"/>
          </ac:graphicFrameMkLst>
        </pc:graphicFrameChg>
      </pc:sldChg>
      <pc:sldChg chg="modSp del mod setBg">
        <pc:chgData name="Schneider-White, Whitney Q." userId="dfa0b386-4122-486f-bfe5-4e446d9aa526" providerId="ADAL" clId="{8A044D92-2E77-4759-8CAF-1F6638C19CAA}" dt="2022-06-13T23:11:39.829" v="540" actId="2696"/>
        <pc:sldMkLst>
          <pc:docMk/>
          <pc:sldMk cId="592472435" sldId="303"/>
        </pc:sldMkLst>
        <pc:spChg chg="mod">
          <ac:chgData name="Schneider-White, Whitney Q." userId="dfa0b386-4122-486f-bfe5-4e446d9aa526" providerId="ADAL" clId="{8A044D92-2E77-4759-8CAF-1F6638C19CAA}" dt="2022-06-13T23:11:18.577" v="536" actId="14100"/>
          <ac:spMkLst>
            <pc:docMk/>
            <pc:sldMk cId="592472435" sldId="303"/>
            <ac:spMk id="4" creationId="{D6C561A8-E082-4536-8D2E-7C0ED6E0CFA0}"/>
          </ac:spMkLst>
        </pc:spChg>
      </pc:sldChg>
      <pc:sldChg chg="add">
        <pc:chgData name="Schneider-White, Whitney Q." userId="dfa0b386-4122-486f-bfe5-4e446d9aa526" providerId="ADAL" clId="{8A044D92-2E77-4759-8CAF-1F6638C19CAA}" dt="2022-06-13T22:49:31.708" v="0"/>
        <pc:sldMkLst>
          <pc:docMk/>
          <pc:sldMk cId="452297982" sldId="306"/>
        </pc:sldMkLst>
      </pc:sldChg>
      <pc:sldChg chg="add">
        <pc:chgData name="Schneider-White, Whitney Q." userId="dfa0b386-4122-486f-bfe5-4e446d9aa526" providerId="ADAL" clId="{8A044D92-2E77-4759-8CAF-1F6638C19CAA}" dt="2022-06-13T22:51:39.646" v="12"/>
        <pc:sldMkLst>
          <pc:docMk/>
          <pc:sldMk cId="2041490646" sldId="307"/>
        </pc:sldMkLst>
      </pc:sldChg>
      <pc:sldChg chg="add">
        <pc:chgData name="Schneider-White, Whitney Q." userId="dfa0b386-4122-486f-bfe5-4e446d9aa526" providerId="ADAL" clId="{8A044D92-2E77-4759-8CAF-1F6638C19CAA}" dt="2022-06-13T22:49:31.708" v="0"/>
        <pc:sldMkLst>
          <pc:docMk/>
          <pc:sldMk cId="2359106374" sldId="308"/>
        </pc:sldMkLst>
      </pc:sldChg>
      <pc:sldChg chg="add">
        <pc:chgData name="Schneider-White, Whitney Q." userId="dfa0b386-4122-486f-bfe5-4e446d9aa526" providerId="ADAL" clId="{8A044D92-2E77-4759-8CAF-1F6638C19CAA}" dt="2022-06-13T22:49:42.137" v="2"/>
        <pc:sldMkLst>
          <pc:docMk/>
          <pc:sldMk cId="3076720504" sldId="309"/>
        </pc:sldMkLst>
      </pc:sldChg>
      <pc:sldChg chg="add">
        <pc:chgData name="Schneider-White, Whitney Q." userId="dfa0b386-4122-486f-bfe5-4e446d9aa526" providerId="ADAL" clId="{8A044D92-2E77-4759-8CAF-1F6638C19CAA}" dt="2022-06-13T22:49:42.137" v="2"/>
        <pc:sldMkLst>
          <pc:docMk/>
          <pc:sldMk cId="3983559138" sldId="310"/>
        </pc:sldMkLst>
      </pc:sldChg>
      <pc:sldChg chg="add">
        <pc:chgData name="Schneider-White, Whitney Q." userId="dfa0b386-4122-486f-bfe5-4e446d9aa526" providerId="ADAL" clId="{8A044D92-2E77-4759-8CAF-1F6638C19CAA}" dt="2022-06-13T22:49:42.137" v="2"/>
        <pc:sldMkLst>
          <pc:docMk/>
          <pc:sldMk cId="462006500" sldId="311"/>
        </pc:sldMkLst>
      </pc:sldChg>
      <pc:sldChg chg="add">
        <pc:chgData name="Schneider-White, Whitney Q." userId="dfa0b386-4122-486f-bfe5-4e446d9aa526" providerId="ADAL" clId="{8A044D92-2E77-4759-8CAF-1F6638C19CAA}" dt="2022-06-13T22:50:02.731" v="3"/>
        <pc:sldMkLst>
          <pc:docMk/>
          <pc:sldMk cId="4172231271" sldId="312"/>
        </pc:sldMkLst>
      </pc:sldChg>
      <pc:sldChg chg="add">
        <pc:chgData name="Schneider-White, Whitney Q." userId="dfa0b386-4122-486f-bfe5-4e446d9aa526" providerId="ADAL" clId="{8A044D92-2E77-4759-8CAF-1F6638C19CAA}" dt="2022-06-13T22:50:02.731" v="3"/>
        <pc:sldMkLst>
          <pc:docMk/>
          <pc:sldMk cId="1663819183" sldId="313"/>
        </pc:sldMkLst>
      </pc:sldChg>
      <pc:sldChg chg="add">
        <pc:chgData name="Schneider-White, Whitney Q." userId="dfa0b386-4122-486f-bfe5-4e446d9aa526" providerId="ADAL" clId="{8A044D92-2E77-4759-8CAF-1F6638C19CAA}" dt="2022-06-13T22:50:02.731" v="3"/>
        <pc:sldMkLst>
          <pc:docMk/>
          <pc:sldMk cId="2586506121" sldId="314"/>
        </pc:sldMkLst>
      </pc:sldChg>
      <pc:sldChg chg="add">
        <pc:chgData name="Schneider-White, Whitney Q." userId="dfa0b386-4122-486f-bfe5-4e446d9aa526" providerId="ADAL" clId="{8A044D92-2E77-4759-8CAF-1F6638C19CAA}" dt="2022-06-13T22:50:02.731" v="3"/>
        <pc:sldMkLst>
          <pc:docMk/>
          <pc:sldMk cId="3832405849" sldId="315"/>
        </pc:sldMkLst>
      </pc:sldChg>
      <pc:sldChg chg="add del">
        <pc:chgData name="Schneider-White, Whitney Q." userId="dfa0b386-4122-486f-bfe5-4e446d9aa526" providerId="ADAL" clId="{8A044D92-2E77-4759-8CAF-1F6638C19CAA}" dt="2022-06-13T22:50:26.533" v="6"/>
        <pc:sldMkLst>
          <pc:docMk/>
          <pc:sldMk cId="3753848266" sldId="316"/>
        </pc:sldMkLst>
      </pc:sldChg>
      <pc:sldChg chg="add">
        <pc:chgData name="Schneider-White, Whitney Q." userId="dfa0b386-4122-486f-bfe5-4e446d9aa526" providerId="ADAL" clId="{8A044D92-2E77-4759-8CAF-1F6638C19CAA}" dt="2022-06-13T22:50:36.345" v="8"/>
        <pc:sldMkLst>
          <pc:docMk/>
          <pc:sldMk cId="3869797199" sldId="316"/>
        </pc:sldMkLst>
      </pc:sldChg>
      <pc:sldChg chg="add del">
        <pc:chgData name="Schneider-White, Whitney Q." userId="dfa0b386-4122-486f-bfe5-4e446d9aa526" providerId="ADAL" clId="{8A044D92-2E77-4759-8CAF-1F6638C19CAA}" dt="2022-06-13T22:50:26.533" v="6"/>
        <pc:sldMkLst>
          <pc:docMk/>
          <pc:sldMk cId="275993825" sldId="317"/>
        </pc:sldMkLst>
      </pc:sldChg>
      <pc:sldChg chg="add">
        <pc:chgData name="Schneider-White, Whitney Q." userId="dfa0b386-4122-486f-bfe5-4e446d9aa526" providerId="ADAL" clId="{8A044D92-2E77-4759-8CAF-1F6638C19CAA}" dt="2022-06-13T22:50:36.345" v="8"/>
        <pc:sldMkLst>
          <pc:docMk/>
          <pc:sldMk cId="2881571931" sldId="317"/>
        </pc:sldMkLst>
      </pc:sldChg>
      <pc:sldChg chg="add">
        <pc:chgData name="Schneider-White, Whitney Q." userId="dfa0b386-4122-486f-bfe5-4e446d9aa526" providerId="ADAL" clId="{8A044D92-2E77-4759-8CAF-1F6638C19CAA}" dt="2022-06-13T22:50:36.345" v="8"/>
        <pc:sldMkLst>
          <pc:docMk/>
          <pc:sldMk cId="1407309461" sldId="318"/>
        </pc:sldMkLst>
      </pc:sldChg>
      <pc:sldChg chg="add del">
        <pc:chgData name="Schneider-White, Whitney Q." userId="dfa0b386-4122-486f-bfe5-4e446d9aa526" providerId="ADAL" clId="{8A044D92-2E77-4759-8CAF-1F6638C19CAA}" dt="2022-06-13T22:50:26.533" v="6"/>
        <pc:sldMkLst>
          <pc:docMk/>
          <pc:sldMk cId="2745536098" sldId="318"/>
        </pc:sldMkLst>
      </pc:sldChg>
      <pc:sldChg chg="add">
        <pc:chgData name="Schneider-White, Whitney Q." userId="dfa0b386-4122-486f-bfe5-4e446d9aa526" providerId="ADAL" clId="{8A044D92-2E77-4759-8CAF-1F6638C19CAA}" dt="2022-06-13T22:50:36.345" v="8"/>
        <pc:sldMkLst>
          <pc:docMk/>
          <pc:sldMk cId="2295854027" sldId="319"/>
        </pc:sldMkLst>
      </pc:sldChg>
      <pc:sldChg chg="add del">
        <pc:chgData name="Schneider-White, Whitney Q." userId="dfa0b386-4122-486f-bfe5-4e446d9aa526" providerId="ADAL" clId="{8A044D92-2E77-4759-8CAF-1F6638C19CAA}" dt="2022-06-13T22:50:26.533" v="6"/>
        <pc:sldMkLst>
          <pc:docMk/>
          <pc:sldMk cId="3860650346" sldId="319"/>
        </pc:sldMkLst>
      </pc:sldChg>
      <pc:sldChg chg="add">
        <pc:chgData name="Schneider-White, Whitney Q." userId="dfa0b386-4122-486f-bfe5-4e446d9aa526" providerId="ADAL" clId="{8A044D92-2E77-4759-8CAF-1F6638C19CAA}" dt="2022-06-13T22:50:52.304" v="9"/>
        <pc:sldMkLst>
          <pc:docMk/>
          <pc:sldMk cId="2118963520" sldId="320"/>
        </pc:sldMkLst>
      </pc:sldChg>
      <pc:sldChg chg="add del">
        <pc:chgData name="Schneider-White, Whitney Q." userId="dfa0b386-4122-486f-bfe5-4e446d9aa526" providerId="ADAL" clId="{8A044D92-2E77-4759-8CAF-1F6638C19CAA}" dt="2022-06-13T22:50:26.533" v="6"/>
        <pc:sldMkLst>
          <pc:docMk/>
          <pc:sldMk cId="2295854027" sldId="320"/>
        </pc:sldMkLst>
      </pc:sldChg>
      <pc:sldChg chg="add del">
        <pc:chgData name="Schneider-White, Whitney Q." userId="dfa0b386-4122-486f-bfe5-4e446d9aa526" providerId="ADAL" clId="{8A044D92-2E77-4759-8CAF-1F6638C19CAA}" dt="2022-06-13T22:50:26.533" v="6"/>
        <pc:sldMkLst>
          <pc:docMk/>
          <pc:sldMk cId="3925623625" sldId="321"/>
        </pc:sldMkLst>
      </pc:sldChg>
      <pc:sldChg chg="add">
        <pc:chgData name="Schneider-White, Whitney Q." userId="dfa0b386-4122-486f-bfe5-4e446d9aa526" providerId="ADAL" clId="{8A044D92-2E77-4759-8CAF-1F6638C19CAA}" dt="2022-06-13T22:51:03.571" v="10"/>
        <pc:sldMkLst>
          <pc:docMk/>
          <pc:sldMk cId="4047952304" sldId="321"/>
        </pc:sldMkLst>
      </pc:sldChg>
      <pc:sldChg chg="add del">
        <pc:chgData name="Schneider-White, Whitney Q." userId="dfa0b386-4122-486f-bfe5-4e446d9aa526" providerId="ADAL" clId="{8A044D92-2E77-4759-8CAF-1F6638C19CAA}" dt="2022-06-13T22:50:26.533" v="6"/>
        <pc:sldMkLst>
          <pc:docMk/>
          <pc:sldMk cId="3625691862" sldId="322"/>
        </pc:sldMkLst>
      </pc:sldChg>
      <pc:sldChg chg="add">
        <pc:chgData name="Schneider-White, Whitney Q." userId="dfa0b386-4122-486f-bfe5-4e446d9aa526" providerId="ADAL" clId="{8A044D92-2E77-4759-8CAF-1F6638C19CAA}" dt="2022-06-13T22:51:03.571" v="10"/>
        <pc:sldMkLst>
          <pc:docMk/>
          <pc:sldMk cId="3756750696" sldId="322"/>
        </pc:sldMkLst>
      </pc:sldChg>
      <pc:sldChg chg="add">
        <pc:chgData name="Schneider-White, Whitney Q." userId="dfa0b386-4122-486f-bfe5-4e446d9aa526" providerId="ADAL" clId="{8A044D92-2E77-4759-8CAF-1F6638C19CAA}" dt="2022-06-13T22:51:03.571" v="10"/>
        <pc:sldMkLst>
          <pc:docMk/>
          <pc:sldMk cId="826758821" sldId="323"/>
        </pc:sldMkLst>
      </pc:sldChg>
      <pc:sldChg chg="add del">
        <pc:chgData name="Schneider-White, Whitney Q." userId="dfa0b386-4122-486f-bfe5-4e446d9aa526" providerId="ADAL" clId="{8A044D92-2E77-4759-8CAF-1F6638C19CAA}" dt="2022-06-13T22:50:26.533" v="6"/>
        <pc:sldMkLst>
          <pc:docMk/>
          <pc:sldMk cId="1275703506" sldId="323"/>
        </pc:sldMkLst>
      </pc:sldChg>
      <pc:sldChg chg="add">
        <pc:chgData name="Schneider-White, Whitney Q." userId="dfa0b386-4122-486f-bfe5-4e446d9aa526" providerId="ADAL" clId="{8A044D92-2E77-4759-8CAF-1F6638C19CAA}" dt="2022-06-13T22:51:03.571" v="10"/>
        <pc:sldMkLst>
          <pc:docMk/>
          <pc:sldMk cId="117191504" sldId="324"/>
        </pc:sldMkLst>
      </pc:sldChg>
      <pc:sldChg chg="add">
        <pc:chgData name="Schneider-White, Whitney Q." userId="dfa0b386-4122-486f-bfe5-4e446d9aa526" providerId="ADAL" clId="{8A044D92-2E77-4759-8CAF-1F6638C19CAA}" dt="2022-06-13T22:51:03.571" v="10"/>
        <pc:sldMkLst>
          <pc:docMk/>
          <pc:sldMk cId="3480927524" sldId="325"/>
        </pc:sldMkLst>
      </pc:sldChg>
      <pc:sldChg chg="add">
        <pc:chgData name="Schneider-White, Whitney Q." userId="dfa0b386-4122-486f-bfe5-4e446d9aa526" providerId="ADAL" clId="{8A044D92-2E77-4759-8CAF-1F6638C19CAA}" dt="2022-06-13T22:51:03.571" v="10"/>
        <pc:sldMkLst>
          <pc:docMk/>
          <pc:sldMk cId="2080854972" sldId="326"/>
        </pc:sldMkLst>
      </pc:sldChg>
      <pc:sldChg chg="add">
        <pc:chgData name="Schneider-White, Whitney Q." userId="dfa0b386-4122-486f-bfe5-4e446d9aa526" providerId="ADAL" clId="{8A044D92-2E77-4759-8CAF-1F6638C19CAA}" dt="2022-06-13T22:51:03.571" v="10"/>
        <pc:sldMkLst>
          <pc:docMk/>
          <pc:sldMk cId="1417366266" sldId="327"/>
        </pc:sldMkLst>
      </pc:sldChg>
      <pc:sldChg chg="add">
        <pc:chgData name="Schneider-White, Whitney Q." userId="dfa0b386-4122-486f-bfe5-4e446d9aa526" providerId="ADAL" clId="{8A044D92-2E77-4759-8CAF-1F6638C19CAA}" dt="2022-06-13T22:51:03.571" v="10"/>
        <pc:sldMkLst>
          <pc:docMk/>
          <pc:sldMk cId="4204410307" sldId="328"/>
        </pc:sldMkLst>
      </pc:sldChg>
      <pc:sldChg chg="add">
        <pc:chgData name="Schneider-White, Whitney Q." userId="dfa0b386-4122-486f-bfe5-4e446d9aa526" providerId="ADAL" clId="{8A044D92-2E77-4759-8CAF-1F6638C19CAA}" dt="2022-06-13T22:51:03.571" v="10"/>
        <pc:sldMkLst>
          <pc:docMk/>
          <pc:sldMk cId="1428913608" sldId="329"/>
        </pc:sldMkLst>
      </pc:sldChg>
      <pc:sldChg chg="add">
        <pc:chgData name="Schneider-White, Whitney Q." userId="dfa0b386-4122-486f-bfe5-4e446d9aa526" providerId="ADAL" clId="{8A044D92-2E77-4759-8CAF-1F6638C19CAA}" dt="2022-06-13T22:51:39.646" v="12"/>
        <pc:sldMkLst>
          <pc:docMk/>
          <pc:sldMk cId="2227455522" sldId="330"/>
        </pc:sldMkLst>
      </pc:sldChg>
      <pc:sldChg chg="addSp delSp modSp new mod modClrScheme chgLayout">
        <pc:chgData name="Schneider-White, Whitney Q." userId="dfa0b386-4122-486f-bfe5-4e446d9aa526" providerId="ADAL" clId="{8A044D92-2E77-4759-8CAF-1F6638C19CAA}" dt="2022-06-13T22:52:42.320" v="21" actId="20577"/>
        <pc:sldMkLst>
          <pc:docMk/>
          <pc:sldMk cId="2414108318" sldId="331"/>
        </pc:sldMkLst>
        <pc:spChg chg="del mod ord">
          <ac:chgData name="Schneider-White, Whitney Q." userId="dfa0b386-4122-486f-bfe5-4e446d9aa526" providerId="ADAL" clId="{8A044D92-2E77-4759-8CAF-1F6638C19CAA}" dt="2022-06-13T22:52:25.289" v="14" actId="700"/>
          <ac:spMkLst>
            <pc:docMk/>
            <pc:sldMk cId="2414108318" sldId="331"/>
            <ac:spMk id="2" creationId="{7F036977-038D-4708-A506-6423D2BD8B5B}"/>
          </ac:spMkLst>
        </pc:spChg>
        <pc:spChg chg="del">
          <ac:chgData name="Schneider-White, Whitney Q." userId="dfa0b386-4122-486f-bfe5-4e446d9aa526" providerId="ADAL" clId="{8A044D92-2E77-4759-8CAF-1F6638C19CAA}" dt="2022-06-13T22:52:25.289" v="14" actId="700"/>
          <ac:spMkLst>
            <pc:docMk/>
            <pc:sldMk cId="2414108318" sldId="331"/>
            <ac:spMk id="3" creationId="{468D2BCA-F1A1-4682-84B2-F6C139BA411C}"/>
          </ac:spMkLst>
        </pc:spChg>
        <pc:spChg chg="add mod ord">
          <ac:chgData name="Schneider-White, Whitney Q." userId="dfa0b386-4122-486f-bfe5-4e446d9aa526" providerId="ADAL" clId="{8A044D92-2E77-4759-8CAF-1F6638C19CAA}" dt="2022-06-13T22:52:29.141" v="15"/>
          <ac:spMkLst>
            <pc:docMk/>
            <pc:sldMk cId="2414108318" sldId="331"/>
            <ac:spMk id="4" creationId="{7332B67B-7614-4B65-8225-DC1DE1AAEB39}"/>
          </ac:spMkLst>
        </pc:spChg>
        <pc:spChg chg="add del mod ord">
          <ac:chgData name="Schneider-White, Whitney Q." userId="dfa0b386-4122-486f-bfe5-4e446d9aa526" providerId="ADAL" clId="{8A044D92-2E77-4759-8CAF-1F6638C19CAA}" dt="2022-06-13T22:52:32.617" v="16" actId="1032"/>
          <ac:spMkLst>
            <pc:docMk/>
            <pc:sldMk cId="2414108318" sldId="331"/>
            <ac:spMk id="5" creationId="{2A3489E1-0870-4BB3-A9CF-94FB5A8873A0}"/>
          </ac:spMkLst>
        </pc:spChg>
        <pc:graphicFrameChg chg="add mod modGraphic">
          <ac:chgData name="Schneider-White, Whitney Q." userId="dfa0b386-4122-486f-bfe5-4e446d9aa526" providerId="ADAL" clId="{8A044D92-2E77-4759-8CAF-1F6638C19CAA}" dt="2022-06-13T22:52:42.320" v="21" actId="20577"/>
          <ac:graphicFrameMkLst>
            <pc:docMk/>
            <pc:sldMk cId="2414108318" sldId="331"/>
            <ac:graphicFrameMk id="6" creationId="{43EB7DD4-8B4F-4B6B-857F-A9C105C74FB4}"/>
          </ac:graphicFrameMkLst>
        </pc:graphicFrameChg>
      </pc:sldChg>
      <pc:sldChg chg="addSp delSp modSp new mod modClrScheme chgLayout">
        <pc:chgData name="Schneider-White, Whitney Q." userId="dfa0b386-4122-486f-bfe5-4e446d9aa526" providerId="ADAL" clId="{8A044D92-2E77-4759-8CAF-1F6638C19CAA}" dt="2022-06-13T22:53:46.148" v="48" actId="1076"/>
        <pc:sldMkLst>
          <pc:docMk/>
          <pc:sldMk cId="3685433022" sldId="332"/>
        </pc:sldMkLst>
        <pc:spChg chg="del mod ord">
          <ac:chgData name="Schneider-White, Whitney Q." userId="dfa0b386-4122-486f-bfe5-4e446d9aa526" providerId="ADAL" clId="{8A044D92-2E77-4759-8CAF-1F6638C19CAA}" dt="2022-06-13T22:52:53.253" v="23" actId="700"/>
          <ac:spMkLst>
            <pc:docMk/>
            <pc:sldMk cId="3685433022" sldId="332"/>
            <ac:spMk id="2" creationId="{BDB698FE-6234-4036-B5E3-D9E24F79F359}"/>
          </ac:spMkLst>
        </pc:spChg>
        <pc:spChg chg="del mod ord">
          <ac:chgData name="Schneider-White, Whitney Q." userId="dfa0b386-4122-486f-bfe5-4e446d9aa526" providerId="ADAL" clId="{8A044D92-2E77-4759-8CAF-1F6638C19CAA}" dt="2022-06-13T22:52:53.253" v="23" actId="700"/>
          <ac:spMkLst>
            <pc:docMk/>
            <pc:sldMk cId="3685433022" sldId="332"/>
            <ac:spMk id="3" creationId="{94B50A9A-F880-48B2-B925-BD1320E6EDE2}"/>
          </ac:spMkLst>
        </pc:spChg>
        <pc:spChg chg="add mod ord">
          <ac:chgData name="Schneider-White, Whitney Q." userId="dfa0b386-4122-486f-bfe5-4e446d9aa526" providerId="ADAL" clId="{8A044D92-2E77-4759-8CAF-1F6638C19CAA}" dt="2022-06-13T22:52:57.943" v="36" actId="20577"/>
          <ac:spMkLst>
            <pc:docMk/>
            <pc:sldMk cId="3685433022" sldId="332"/>
            <ac:spMk id="4" creationId="{AB5A8384-FD05-4E5E-9E0E-0573F53BD321}"/>
          </ac:spMkLst>
        </pc:spChg>
        <pc:spChg chg="add mod ord">
          <ac:chgData name="Schneider-White, Whitney Q." userId="dfa0b386-4122-486f-bfe5-4e446d9aa526" providerId="ADAL" clId="{8A044D92-2E77-4759-8CAF-1F6638C19CAA}" dt="2022-06-13T22:53:05.095" v="38" actId="20577"/>
          <ac:spMkLst>
            <pc:docMk/>
            <pc:sldMk cId="3685433022" sldId="332"/>
            <ac:spMk id="5" creationId="{03191874-EBFB-4806-9042-71489FB9A594}"/>
          </ac:spMkLst>
        </pc:spChg>
        <pc:spChg chg="add mod ord">
          <ac:chgData name="Schneider-White, Whitney Q." userId="dfa0b386-4122-486f-bfe5-4e446d9aa526" providerId="ADAL" clId="{8A044D92-2E77-4759-8CAF-1F6638C19CAA}" dt="2022-06-13T22:53:31.008" v="44" actId="27636"/>
          <ac:spMkLst>
            <pc:docMk/>
            <pc:sldMk cId="3685433022" sldId="332"/>
            <ac:spMk id="6" creationId="{0D24DCE7-F3B8-4E0A-8CB3-D20B9A72C0D9}"/>
          </ac:spMkLst>
        </pc:spChg>
        <pc:spChg chg="add mod ord">
          <ac:chgData name="Schneider-White, Whitney Q." userId="dfa0b386-4122-486f-bfe5-4e446d9aa526" providerId="ADAL" clId="{8A044D92-2E77-4759-8CAF-1F6638C19CAA}" dt="2022-06-13T22:53:10.658" v="40" actId="20577"/>
          <ac:spMkLst>
            <pc:docMk/>
            <pc:sldMk cId="3685433022" sldId="332"/>
            <ac:spMk id="7" creationId="{22E71605-1485-4837-ABCF-04A289ACCF85}"/>
          </ac:spMkLst>
        </pc:spChg>
        <pc:spChg chg="add mod ord">
          <ac:chgData name="Schneider-White, Whitney Q." userId="dfa0b386-4122-486f-bfe5-4e446d9aa526" providerId="ADAL" clId="{8A044D92-2E77-4759-8CAF-1F6638C19CAA}" dt="2022-06-13T22:53:31.010" v="45" actId="27636"/>
          <ac:spMkLst>
            <pc:docMk/>
            <pc:sldMk cId="3685433022" sldId="332"/>
            <ac:spMk id="8" creationId="{106CB8FB-0ED9-4C03-B961-8A222C9D18D7}"/>
          </ac:spMkLst>
        </pc:spChg>
        <pc:spChg chg="add mod">
          <ac:chgData name="Schneider-White, Whitney Q." userId="dfa0b386-4122-486f-bfe5-4e446d9aa526" providerId="ADAL" clId="{8A044D92-2E77-4759-8CAF-1F6638C19CAA}" dt="2022-06-13T22:53:46.148" v="48" actId="1076"/>
          <ac:spMkLst>
            <pc:docMk/>
            <pc:sldMk cId="3685433022" sldId="332"/>
            <ac:spMk id="9" creationId="{28B603B1-ACA5-4EB0-8E58-4D706FAE8C55}"/>
          </ac:spMkLst>
        </pc:spChg>
      </pc:sldChg>
      <pc:sldChg chg="modSp new mod">
        <pc:chgData name="Schneider-White, Whitney Q." userId="dfa0b386-4122-486f-bfe5-4e446d9aa526" providerId="ADAL" clId="{8A044D92-2E77-4759-8CAF-1F6638C19CAA}" dt="2022-06-13T22:54:55.615" v="102" actId="255"/>
        <pc:sldMkLst>
          <pc:docMk/>
          <pc:sldMk cId="3102271552" sldId="333"/>
        </pc:sldMkLst>
        <pc:spChg chg="mod">
          <ac:chgData name="Schneider-White, Whitney Q." userId="dfa0b386-4122-486f-bfe5-4e446d9aa526" providerId="ADAL" clId="{8A044D92-2E77-4759-8CAF-1F6638C19CAA}" dt="2022-06-13T22:54:08.233" v="79" actId="20577"/>
          <ac:spMkLst>
            <pc:docMk/>
            <pc:sldMk cId="3102271552" sldId="333"/>
            <ac:spMk id="2" creationId="{8A077FA9-BC30-4479-84A1-632382C675CA}"/>
          </ac:spMkLst>
        </pc:spChg>
        <pc:spChg chg="mod">
          <ac:chgData name="Schneider-White, Whitney Q." userId="dfa0b386-4122-486f-bfe5-4e446d9aa526" providerId="ADAL" clId="{8A044D92-2E77-4759-8CAF-1F6638C19CAA}" dt="2022-06-13T22:54:26.683" v="88" actId="20577"/>
          <ac:spMkLst>
            <pc:docMk/>
            <pc:sldMk cId="3102271552" sldId="333"/>
            <ac:spMk id="3" creationId="{02C00A90-5C92-45B0-BC4B-12116B1A0F05}"/>
          </ac:spMkLst>
        </pc:spChg>
        <pc:spChg chg="mod">
          <ac:chgData name="Schneider-White, Whitney Q." userId="dfa0b386-4122-486f-bfe5-4e446d9aa526" providerId="ADAL" clId="{8A044D92-2E77-4759-8CAF-1F6638C19CAA}" dt="2022-06-13T22:54:15.763" v="81" actId="20577"/>
          <ac:spMkLst>
            <pc:docMk/>
            <pc:sldMk cId="3102271552" sldId="333"/>
            <ac:spMk id="4" creationId="{C5084280-5FBE-4240-973D-29B463C76473}"/>
          </ac:spMkLst>
        </pc:spChg>
        <pc:spChg chg="mod">
          <ac:chgData name="Schneider-White, Whitney Q." userId="dfa0b386-4122-486f-bfe5-4e446d9aa526" providerId="ADAL" clId="{8A044D92-2E77-4759-8CAF-1F6638C19CAA}" dt="2022-06-13T22:54:55.615" v="102" actId="255"/>
          <ac:spMkLst>
            <pc:docMk/>
            <pc:sldMk cId="3102271552" sldId="333"/>
            <ac:spMk id="5" creationId="{84DC8401-A4F1-43A8-91F4-072F46C93A88}"/>
          </ac:spMkLst>
        </pc:spChg>
        <pc:spChg chg="mod">
          <ac:chgData name="Schneider-White, Whitney Q." userId="dfa0b386-4122-486f-bfe5-4e446d9aa526" providerId="ADAL" clId="{8A044D92-2E77-4759-8CAF-1F6638C19CAA}" dt="2022-06-13T22:54:04.745" v="72" actId="20577"/>
          <ac:spMkLst>
            <pc:docMk/>
            <pc:sldMk cId="3102271552" sldId="333"/>
            <ac:spMk id="6" creationId="{4B4CFFFE-8DB6-4F62-8BD8-C7893BDA6175}"/>
          </ac:spMkLst>
        </pc:spChg>
      </pc:sldChg>
      <pc:sldChg chg="addSp delSp modSp new mod ord modClrScheme chgLayout">
        <pc:chgData name="Schneider-White, Whitney Q." userId="dfa0b386-4122-486f-bfe5-4e446d9aa526" providerId="ADAL" clId="{8A044D92-2E77-4759-8CAF-1F6638C19CAA}" dt="2022-06-13T22:56:20.405" v="161"/>
        <pc:sldMkLst>
          <pc:docMk/>
          <pc:sldMk cId="1555473873" sldId="334"/>
        </pc:sldMkLst>
        <pc:spChg chg="del">
          <ac:chgData name="Schneider-White, Whitney Q." userId="dfa0b386-4122-486f-bfe5-4e446d9aa526" providerId="ADAL" clId="{8A044D92-2E77-4759-8CAF-1F6638C19CAA}" dt="2022-06-13T22:55:09.876" v="104" actId="700"/>
          <ac:spMkLst>
            <pc:docMk/>
            <pc:sldMk cId="1555473873" sldId="334"/>
            <ac:spMk id="2" creationId="{72B6778B-E2F9-4C01-862B-02C6798AA494}"/>
          </ac:spMkLst>
        </pc:spChg>
        <pc:spChg chg="del mod ord">
          <ac:chgData name="Schneider-White, Whitney Q." userId="dfa0b386-4122-486f-bfe5-4e446d9aa526" providerId="ADAL" clId="{8A044D92-2E77-4759-8CAF-1F6638C19CAA}" dt="2022-06-13T22:55:09.876" v="104" actId="700"/>
          <ac:spMkLst>
            <pc:docMk/>
            <pc:sldMk cId="1555473873" sldId="334"/>
            <ac:spMk id="3" creationId="{93EAFF94-AAE3-45F0-A894-A1233E2439B5}"/>
          </ac:spMkLst>
        </pc:spChg>
        <pc:spChg chg="del">
          <ac:chgData name="Schneider-White, Whitney Q." userId="dfa0b386-4122-486f-bfe5-4e446d9aa526" providerId="ADAL" clId="{8A044D92-2E77-4759-8CAF-1F6638C19CAA}" dt="2022-06-13T22:55:09.876" v="104" actId="700"/>
          <ac:spMkLst>
            <pc:docMk/>
            <pc:sldMk cId="1555473873" sldId="334"/>
            <ac:spMk id="4" creationId="{2163EFA4-CD2D-4D65-9C84-2EF0BD068815}"/>
          </ac:spMkLst>
        </pc:spChg>
        <pc:spChg chg="del">
          <ac:chgData name="Schneider-White, Whitney Q." userId="dfa0b386-4122-486f-bfe5-4e446d9aa526" providerId="ADAL" clId="{8A044D92-2E77-4759-8CAF-1F6638C19CAA}" dt="2022-06-13T22:55:09.876" v="104" actId="700"/>
          <ac:spMkLst>
            <pc:docMk/>
            <pc:sldMk cId="1555473873" sldId="334"/>
            <ac:spMk id="5" creationId="{03DDE090-3DCB-4E28-9474-F8D16D979D15}"/>
          </ac:spMkLst>
        </pc:spChg>
        <pc:spChg chg="del mod ord">
          <ac:chgData name="Schneider-White, Whitney Q." userId="dfa0b386-4122-486f-bfe5-4e446d9aa526" providerId="ADAL" clId="{8A044D92-2E77-4759-8CAF-1F6638C19CAA}" dt="2022-06-13T22:55:09.876" v="104" actId="700"/>
          <ac:spMkLst>
            <pc:docMk/>
            <pc:sldMk cId="1555473873" sldId="334"/>
            <ac:spMk id="6" creationId="{7EF9B9CE-1E34-4316-BC36-0DB3DDAD949B}"/>
          </ac:spMkLst>
        </pc:spChg>
        <pc:spChg chg="add mod ord">
          <ac:chgData name="Schneider-White, Whitney Q." userId="dfa0b386-4122-486f-bfe5-4e446d9aa526" providerId="ADAL" clId="{8A044D92-2E77-4759-8CAF-1F6638C19CAA}" dt="2022-06-13T22:55:15.334" v="105"/>
          <ac:spMkLst>
            <pc:docMk/>
            <pc:sldMk cId="1555473873" sldId="334"/>
            <ac:spMk id="7" creationId="{646B1A9D-77B5-4BD0-A986-D030174475ED}"/>
          </ac:spMkLst>
        </pc:spChg>
        <pc:spChg chg="add del mod ord">
          <ac:chgData name="Schneider-White, Whitney Q." userId="dfa0b386-4122-486f-bfe5-4e446d9aa526" providerId="ADAL" clId="{8A044D92-2E77-4759-8CAF-1F6638C19CAA}" dt="2022-06-13T22:55:24.835" v="108" actId="1032"/>
          <ac:spMkLst>
            <pc:docMk/>
            <pc:sldMk cId="1555473873" sldId="334"/>
            <ac:spMk id="8" creationId="{64132BC8-992C-46D2-B088-0FE919DFE524}"/>
          </ac:spMkLst>
        </pc:spChg>
        <pc:graphicFrameChg chg="add mod modGraphic">
          <ac:chgData name="Schneider-White, Whitney Q." userId="dfa0b386-4122-486f-bfe5-4e446d9aa526" providerId="ADAL" clId="{8A044D92-2E77-4759-8CAF-1F6638C19CAA}" dt="2022-06-13T22:56:20.405" v="161"/>
          <ac:graphicFrameMkLst>
            <pc:docMk/>
            <pc:sldMk cId="1555473873" sldId="334"/>
            <ac:graphicFrameMk id="9" creationId="{75CE6A9C-1CAF-477D-89F3-1FEA866720CB}"/>
          </ac:graphicFrameMkLst>
        </pc:graphicFrameChg>
      </pc:sldChg>
      <pc:sldChg chg="addSp delSp modSp new mod">
        <pc:chgData name="Schneider-White, Whitney Q." userId="dfa0b386-4122-486f-bfe5-4e446d9aa526" providerId="ADAL" clId="{8A044D92-2E77-4759-8CAF-1F6638C19CAA}" dt="2022-06-13T22:57:24.165" v="201" actId="20577"/>
        <pc:sldMkLst>
          <pc:docMk/>
          <pc:sldMk cId="3869836873" sldId="335"/>
        </pc:sldMkLst>
        <pc:spChg chg="del">
          <ac:chgData name="Schneider-White, Whitney Q." userId="dfa0b386-4122-486f-bfe5-4e446d9aa526" providerId="ADAL" clId="{8A044D92-2E77-4759-8CAF-1F6638C19CAA}" dt="2022-06-13T22:57:01.345" v="182" actId="1032"/>
          <ac:spMkLst>
            <pc:docMk/>
            <pc:sldMk cId="3869836873" sldId="335"/>
            <ac:spMk id="2" creationId="{76B8B552-E843-4DF4-BB6C-C91B2982729F}"/>
          </ac:spMkLst>
        </pc:spChg>
        <pc:spChg chg="mod">
          <ac:chgData name="Schneider-White, Whitney Q." userId="dfa0b386-4122-486f-bfe5-4e446d9aa526" providerId="ADAL" clId="{8A044D92-2E77-4759-8CAF-1F6638C19CAA}" dt="2022-06-13T22:56:37.847" v="181" actId="20577"/>
          <ac:spMkLst>
            <pc:docMk/>
            <pc:sldMk cId="3869836873" sldId="335"/>
            <ac:spMk id="3" creationId="{56017620-2105-492B-9D9C-A9A1989ACD3E}"/>
          </ac:spMkLst>
        </pc:spChg>
        <pc:graphicFrameChg chg="add mod modGraphic">
          <ac:chgData name="Schneider-White, Whitney Q." userId="dfa0b386-4122-486f-bfe5-4e446d9aa526" providerId="ADAL" clId="{8A044D92-2E77-4759-8CAF-1F6638C19CAA}" dt="2022-06-13T22:57:24.165" v="201" actId="20577"/>
          <ac:graphicFrameMkLst>
            <pc:docMk/>
            <pc:sldMk cId="3869836873" sldId="335"/>
            <ac:graphicFrameMk id="4" creationId="{29949F7E-FE34-4514-9C66-91B86B8AB94E}"/>
          </ac:graphicFrameMkLst>
        </pc:graphicFrameChg>
      </pc:sldChg>
      <pc:sldChg chg="addSp delSp modSp new mod">
        <pc:chgData name="Schneider-White, Whitney Q." userId="dfa0b386-4122-486f-bfe5-4e446d9aa526" providerId="ADAL" clId="{8A044D92-2E77-4759-8CAF-1F6638C19CAA}" dt="2022-06-13T22:58:28.350" v="217" actId="20577"/>
        <pc:sldMkLst>
          <pc:docMk/>
          <pc:sldMk cId="323454509" sldId="336"/>
        </pc:sldMkLst>
        <pc:spChg chg="del">
          <ac:chgData name="Schneider-White, Whitney Q." userId="dfa0b386-4122-486f-bfe5-4e446d9aa526" providerId="ADAL" clId="{8A044D92-2E77-4759-8CAF-1F6638C19CAA}" dt="2022-06-13T22:58:23.544" v="211" actId="1032"/>
          <ac:spMkLst>
            <pc:docMk/>
            <pc:sldMk cId="323454509" sldId="336"/>
            <ac:spMk id="2" creationId="{CEE5A177-FDFF-4535-A96D-D7CCF9FFF193}"/>
          </ac:spMkLst>
        </pc:spChg>
        <pc:spChg chg="mod">
          <ac:chgData name="Schneider-White, Whitney Q." userId="dfa0b386-4122-486f-bfe5-4e446d9aa526" providerId="ADAL" clId="{8A044D92-2E77-4759-8CAF-1F6638C19CAA}" dt="2022-06-13T22:58:11.343" v="210" actId="20577"/>
          <ac:spMkLst>
            <pc:docMk/>
            <pc:sldMk cId="323454509" sldId="336"/>
            <ac:spMk id="3" creationId="{9A3E1FB9-B8D9-43BC-B7C4-2815209CAC67}"/>
          </ac:spMkLst>
        </pc:spChg>
        <pc:graphicFrameChg chg="add mod modGraphic">
          <ac:chgData name="Schneider-White, Whitney Q." userId="dfa0b386-4122-486f-bfe5-4e446d9aa526" providerId="ADAL" clId="{8A044D92-2E77-4759-8CAF-1F6638C19CAA}" dt="2022-06-13T22:58:28.350" v="217" actId="20577"/>
          <ac:graphicFrameMkLst>
            <pc:docMk/>
            <pc:sldMk cId="323454509" sldId="336"/>
            <ac:graphicFrameMk id="4" creationId="{6384A33A-DBE6-4B0D-AFCF-694981B777AA}"/>
          </ac:graphicFrameMkLst>
        </pc:graphicFrameChg>
      </pc:sldChg>
      <pc:sldChg chg="modSp new mod">
        <pc:chgData name="Schneider-White, Whitney Q." userId="dfa0b386-4122-486f-bfe5-4e446d9aa526" providerId="ADAL" clId="{8A044D92-2E77-4759-8CAF-1F6638C19CAA}" dt="2022-06-13T22:59:08.307" v="227" actId="20577"/>
        <pc:sldMkLst>
          <pc:docMk/>
          <pc:sldMk cId="3269366819" sldId="337"/>
        </pc:sldMkLst>
        <pc:spChg chg="mod">
          <ac:chgData name="Schneider-White, Whitney Q." userId="dfa0b386-4122-486f-bfe5-4e446d9aa526" providerId="ADAL" clId="{8A044D92-2E77-4759-8CAF-1F6638C19CAA}" dt="2022-06-13T22:59:08.307" v="227" actId="20577"/>
          <ac:spMkLst>
            <pc:docMk/>
            <pc:sldMk cId="3269366819" sldId="337"/>
            <ac:spMk id="2" creationId="{4A44ADB1-1212-4F48-A841-8FD3DB97AA08}"/>
          </ac:spMkLst>
        </pc:spChg>
        <pc:spChg chg="mod">
          <ac:chgData name="Schneider-White, Whitney Q." userId="dfa0b386-4122-486f-bfe5-4e446d9aa526" providerId="ADAL" clId="{8A044D92-2E77-4759-8CAF-1F6638C19CAA}" dt="2022-06-13T22:58:43.812" v="219"/>
          <ac:spMkLst>
            <pc:docMk/>
            <pc:sldMk cId="3269366819" sldId="337"/>
            <ac:spMk id="3" creationId="{CF30046C-0290-411F-8973-4AA9785DBB4C}"/>
          </ac:spMkLst>
        </pc:spChg>
      </pc:sldChg>
      <pc:sldChg chg="addSp delSp modSp new mod">
        <pc:chgData name="Schneider-White, Whitney Q." userId="dfa0b386-4122-486f-bfe5-4e446d9aa526" providerId="ADAL" clId="{8A044D92-2E77-4759-8CAF-1F6638C19CAA}" dt="2022-06-13T23:00:45.447" v="251" actId="13782"/>
        <pc:sldMkLst>
          <pc:docMk/>
          <pc:sldMk cId="11726593" sldId="338"/>
        </pc:sldMkLst>
        <pc:spChg chg="del">
          <ac:chgData name="Schneider-White, Whitney Q." userId="dfa0b386-4122-486f-bfe5-4e446d9aa526" providerId="ADAL" clId="{8A044D92-2E77-4759-8CAF-1F6638C19CAA}" dt="2022-06-13T22:59:41.915" v="231" actId="1032"/>
          <ac:spMkLst>
            <pc:docMk/>
            <pc:sldMk cId="11726593" sldId="338"/>
            <ac:spMk id="2" creationId="{3D0100C4-6E77-4B74-B8A5-36BE890D0C51}"/>
          </ac:spMkLst>
        </pc:spChg>
        <pc:spChg chg="mod">
          <ac:chgData name="Schneider-White, Whitney Q." userId="dfa0b386-4122-486f-bfe5-4e446d9aa526" providerId="ADAL" clId="{8A044D92-2E77-4759-8CAF-1F6638C19CAA}" dt="2022-06-13T22:59:28.187" v="230" actId="27636"/>
          <ac:spMkLst>
            <pc:docMk/>
            <pc:sldMk cId="11726593" sldId="338"/>
            <ac:spMk id="3" creationId="{06FF8B44-1C46-45E6-8A10-42AB9740C18A}"/>
          </ac:spMkLst>
        </pc:spChg>
        <pc:graphicFrameChg chg="add mod modGraphic">
          <ac:chgData name="Schneider-White, Whitney Q." userId="dfa0b386-4122-486f-bfe5-4e446d9aa526" providerId="ADAL" clId="{8A044D92-2E77-4759-8CAF-1F6638C19CAA}" dt="2022-06-13T23:00:45.447" v="251" actId="13782"/>
          <ac:graphicFrameMkLst>
            <pc:docMk/>
            <pc:sldMk cId="11726593" sldId="338"/>
            <ac:graphicFrameMk id="4" creationId="{498BCEF2-C3F3-4FAB-B653-5216A04014E1}"/>
          </ac:graphicFrameMkLst>
        </pc:graphicFrameChg>
      </pc:sldChg>
      <pc:sldChg chg="modSp new mod">
        <pc:chgData name="Schneider-White, Whitney Q." userId="dfa0b386-4122-486f-bfe5-4e446d9aa526" providerId="ADAL" clId="{8A044D92-2E77-4759-8CAF-1F6638C19CAA}" dt="2022-06-13T23:01:32.354" v="257" actId="20577"/>
        <pc:sldMkLst>
          <pc:docMk/>
          <pc:sldMk cId="2888451883" sldId="339"/>
        </pc:sldMkLst>
        <pc:spChg chg="mod">
          <ac:chgData name="Schneider-White, Whitney Q." userId="dfa0b386-4122-486f-bfe5-4e446d9aa526" providerId="ADAL" clId="{8A044D92-2E77-4759-8CAF-1F6638C19CAA}" dt="2022-06-13T23:01:32.354" v="257" actId="20577"/>
          <ac:spMkLst>
            <pc:docMk/>
            <pc:sldMk cId="2888451883" sldId="339"/>
            <ac:spMk id="2" creationId="{74622DA5-EEEE-4895-AA8E-EA5C1ABC4521}"/>
          </ac:spMkLst>
        </pc:spChg>
        <pc:spChg chg="mod">
          <ac:chgData name="Schneider-White, Whitney Q." userId="dfa0b386-4122-486f-bfe5-4e446d9aa526" providerId="ADAL" clId="{8A044D92-2E77-4759-8CAF-1F6638C19CAA}" dt="2022-06-13T23:01:21.348" v="254" actId="27636"/>
          <ac:spMkLst>
            <pc:docMk/>
            <pc:sldMk cId="2888451883" sldId="339"/>
            <ac:spMk id="3" creationId="{A1A68B4C-5C52-4575-88E5-4A9FEFBE8BC4}"/>
          </ac:spMkLst>
        </pc:spChg>
      </pc:sldChg>
      <pc:sldChg chg="modSp new mod">
        <pc:chgData name="Schneider-White, Whitney Q." userId="dfa0b386-4122-486f-bfe5-4e446d9aa526" providerId="ADAL" clId="{8A044D92-2E77-4759-8CAF-1F6638C19CAA}" dt="2022-06-13T23:02:08.099" v="280" actId="20577"/>
        <pc:sldMkLst>
          <pc:docMk/>
          <pc:sldMk cId="2631606590" sldId="340"/>
        </pc:sldMkLst>
        <pc:spChg chg="mod">
          <ac:chgData name="Schneider-White, Whitney Q." userId="dfa0b386-4122-486f-bfe5-4e446d9aa526" providerId="ADAL" clId="{8A044D92-2E77-4759-8CAF-1F6638C19CAA}" dt="2022-06-13T23:02:08.099" v="280" actId="20577"/>
          <ac:spMkLst>
            <pc:docMk/>
            <pc:sldMk cId="2631606590" sldId="340"/>
            <ac:spMk id="2" creationId="{BD71B28A-4785-46E6-9F59-EF2F38899BB9}"/>
          </ac:spMkLst>
        </pc:spChg>
        <pc:spChg chg="mod">
          <ac:chgData name="Schneider-White, Whitney Q." userId="dfa0b386-4122-486f-bfe5-4e446d9aa526" providerId="ADAL" clId="{8A044D92-2E77-4759-8CAF-1F6638C19CAA}" dt="2022-06-13T23:01:54.122" v="259"/>
          <ac:spMkLst>
            <pc:docMk/>
            <pc:sldMk cId="2631606590" sldId="340"/>
            <ac:spMk id="3" creationId="{FC0BF305-8BD3-4893-A811-9C23F9A75E20}"/>
          </ac:spMkLst>
        </pc:spChg>
      </pc:sldChg>
      <pc:sldChg chg="addSp delSp modSp new mod">
        <pc:chgData name="Schneider-White, Whitney Q." userId="dfa0b386-4122-486f-bfe5-4e446d9aa526" providerId="ADAL" clId="{8A044D92-2E77-4759-8CAF-1F6638C19CAA}" dt="2022-06-13T23:02:35.225" v="294" actId="20577"/>
        <pc:sldMkLst>
          <pc:docMk/>
          <pc:sldMk cId="722692654" sldId="341"/>
        </pc:sldMkLst>
        <pc:spChg chg="del">
          <ac:chgData name="Schneider-White, Whitney Q." userId="dfa0b386-4122-486f-bfe5-4e446d9aa526" providerId="ADAL" clId="{8A044D92-2E77-4759-8CAF-1F6638C19CAA}" dt="2022-06-13T23:02:25.621" v="287" actId="1032"/>
          <ac:spMkLst>
            <pc:docMk/>
            <pc:sldMk cId="722692654" sldId="341"/>
            <ac:spMk id="2" creationId="{B4BB7926-33D6-42FF-A556-62B613BA8F2B}"/>
          </ac:spMkLst>
        </pc:spChg>
        <pc:spChg chg="mod">
          <ac:chgData name="Schneider-White, Whitney Q." userId="dfa0b386-4122-486f-bfe5-4e446d9aa526" providerId="ADAL" clId="{8A044D92-2E77-4759-8CAF-1F6638C19CAA}" dt="2022-06-13T23:02:18.392" v="286" actId="20577"/>
          <ac:spMkLst>
            <pc:docMk/>
            <pc:sldMk cId="722692654" sldId="341"/>
            <ac:spMk id="3" creationId="{D4FD5EBC-8ECE-4602-B2BC-F676934A47E2}"/>
          </ac:spMkLst>
        </pc:spChg>
        <pc:graphicFrameChg chg="add mod modGraphic">
          <ac:chgData name="Schneider-White, Whitney Q." userId="dfa0b386-4122-486f-bfe5-4e446d9aa526" providerId="ADAL" clId="{8A044D92-2E77-4759-8CAF-1F6638C19CAA}" dt="2022-06-13T23:02:35.225" v="294" actId="20577"/>
          <ac:graphicFrameMkLst>
            <pc:docMk/>
            <pc:sldMk cId="722692654" sldId="341"/>
            <ac:graphicFrameMk id="4" creationId="{55D1E256-8125-4D68-B336-C96FC4DE2B89}"/>
          </ac:graphicFrameMkLst>
        </pc:graphicFrameChg>
      </pc:sldChg>
      <pc:sldChg chg="addSp delSp modSp new mod">
        <pc:chgData name="Schneider-White, Whitney Q." userId="dfa0b386-4122-486f-bfe5-4e446d9aa526" providerId="ADAL" clId="{8A044D92-2E77-4759-8CAF-1F6638C19CAA}" dt="2022-06-13T23:03:17.382" v="307" actId="13782"/>
        <pc:sldMkLst>
          <pc:docMk/>
          <pc:sldMk cId="4153923886" sldId="342"/>
        </pc:sldMkLst>
        <pc:spChg chg="del">
          <ac:chgData name="Schneider-White, Whitney Q." userId="dfa0b386-4122-486f-bfe5-4e446d9aa526" providerId="ADAL" clId="{8A044D92-2E77-4759-8CAF-1F6638C19CAA}" dt="2022-06-13T23:02:47.102" v="296" actId="1032"/>
          <ac:spMkLst>
            <pc:docMk/>
            <pc:sldMk cId="4153923886" sldId="342"/>
            <ac:spMk id="2" creationId="{96E85EA0-CABA-465D-AC67-687911EF8976}"/>
          </ac:spMkLst>
        </pc:spChg>
        <pc:spChg chg="mod">
          <ac:chgData name="Schneider-White, Whitney Q." userId="dfa0b386-4122-486f-bfe5-4e446d9aa526" providerId="ADAL" clId="{8A044D92-2E77-4759-8CAF-1F6638C19CAA}" dt="2022-06-13T23:02:49.017" v="301" actId="20577"/>
          <ac:spMkLst>
            <pc:docMk/>
            <pc:sldMk cId="4153923886" sldId="342"/>
            <ac:spMk id="3" creationId="{093F91F1-ED59-41F3-A714-EAA7B90FC3ED}"/>
          </ac:spMkLst>
        </pc:spChg>
        <pc:graphicFrameChg chg="add mod modGraphic">
          <ac:chgData name="Schneider-White, Whitney Q." userId="dfa0b386-4122-486f-bfe5-4e446d9aa526" providerId="ADAL" clId="{8A044D92-2E77-4759-8CAF-1F6638C19CAA}" dt="2022-06-13T23:03:17.382" v="307" actId="13782"/>
          <ac:graphicFrameMkLst>
            <pc:docMk/>
            <pc:sldMk cId="4153923886" sldId="342"/>
            <ac:graphicFrameMk id="4" creationId="{63265C28-A69C-476A-A8F2-87335BA2A39C}"/>
          </ac:graphicFrameMkLst>
        </pc:graphicFrameChg>
      </pc:sldChg>
      <pc:sldChg chg="addSp delSp modSp new mod">
        <pc:chgData name="Schneider-White, Whitney Q." userId="dfa0b386-4122-486f-bfe5-4e446d9aa526" providerId="ADAL" clId="{8A044D92-2E77-4759-8CAF-1F6638C19CAA}" dt="2022-06-13T23:04:01.708" v="330" actId="20577"/>
        <pc:sldMkLst>
          <pc:docMk/>
          <pc:sldMk cId="2175255272" sldId="343"/>
        </pc:sldMkLst>
        <pc:spChg chg="del">
          <ac:chgData name="Schneider-White, Whitney Q." userId="dfa0b386-4122-486f-bfe5-4e446d9aa526" providerId="ADAL" clId="{8A044D92-2E77-4759-8CAF-1F6638C19CAA}" dt="2022-06-13T23:03:50.120" v="323" actId="1032"/>
          <ac:spMkLst>
            <pc:docMk/>
            <pc:sldMk cId="2175255272" sldId="343"/>
            <ac:spMk id="2" creationId="{A70D0EB0-F839-4903-8DBC-57ABA3FCD738}"/>
          </ac:spMkLst>
        </pc:spChg>
        <pc:spChg chg="mod">
          <ac:chgData name="Schneider-White, Whitney Q." userId="dfa0b386-4122-486f-bfe5-4e446d9aa526" providerId="ADAL" clId="{8A044D92-2E77-4759-8CAF-1F6638C19CAA}" dt="2022-06-13T23:03:44.609" v="322"/>
          <ac:spMkLst>
            <pc:docMk/>
            <pc:sldMk cId="2175255272" sldId="343"/>
            <ac:spMk id="3" creationId="{FDDA71F3-7169-4617-938E-415904B61C55}"/>
          </ac:spMkLst>
        </pc:spChg>
        <pc:graphicFrameChg chg="add mod modGraphic">
          <ac:chgData name="Schneider-White, Whitney Q." userId="dfa0b386-4122-486f-bfe5-4e446d9aa526" providerId="ADAL" clId="{8A044D92-2E77-4759-8CAF-1F6638C19CAA}" dt="2022-06-13T23:04:01.708" v="330" actId="20577"/>
          <ac:graphicFrameMkLst>
            <pc:docMk/>
            <pc:sldMk cId="2175255272" sldId="343"/>
            <ac:graphicFrameMk id="4" creationId="{A6FFFB23-8249-4CA2-B8C1-28425306E1DC}"/>
          </ac:graphicFrameMkLst>
        </pc:graphicFrameChg>
      </pc:sldChg>
      <pc:sldChg chg="addSp delSp modSp new mod">
        <pc:chgData name="Schneider-White, Whitney Q." userId="dfa0b386-4122-486f-bfe5-4e446d9aa526" providerId="ADAL" clId="{8A044D92-2E77-4759-8CAF-1F6638C19CAA}" dt="2022-06-13T23:06:44.502" v="359" actId="113"/>
        <pc:sldMkLst>
          <pc:docMk/>
          <pc:sldMk cId="3269853060" sldId="344"/>
        </pc:sldMkLst>
        <pc:spChg chg="del">
          <ac:chgData name="Schneider-White, Whitney Q." userId="dfa0b386-4122-486f-bfe5-4e446d9aa526" providerId="ADAL" clId="{8A044D92-2E77-4759-8CAF-1F6638C19CAA}" dt="2022-06-13T23:04:21.706" v="334" actId="478"/>
          <ac:spMkLst>
            <pc:docMk/>
            <pc:sldMk cId="3269853060" sldId="344"/>
            <ac:spMk id="2" creationId="{94655ADF-910F-4B4F-AFC9-0BDEE15AD36D}"/>
          </ac:spMkLst>
        </pc:spChg>
        <pc:spChg chg="mod">
          <ac:chgData name="Schneider-White, Whitney Q." userId="dfa0b386-4122-486f-bfe5-4e446d9aa526" providerId="ADAL" clId="{8A044D92-2E77-4759-8CAF-1F6638C19CAA}" dt="2022-06-13T23:04:13.781" v="333" actId="27636"/>
          <ac:spMkLst>
            <pc:docMk/>
            <pc:sldMk cId="3269853060" sldId="344"/>
            <ac:spMk id="3" creationId="{7B90866D-3CF8-466D-A274-AE52397725E8}"/>
          </ac:spMkLst>
        </pc:spChg>
        <pc:graphicFrameChg chg="add mod">
          <ac:chgData name="Schneider-White, Whitney Q." userId="dfa0b386-4122-486f-bfe5-4e446d9aa526" providerId="ADAL" clId="{8A044D92-2E77-4759-8CAF-1F6638C19CAA}" dt="2022-06-13T23:06:44.502" v="359" actId="113"/>
          <ac:graphicFrameMkLst>
            <pc:docMk/>
            <pc:sldMk cId="3269853060" sldId="344"/>
            <ac:graphicFrameMk id="4" creationId="{51EA2A6F-9B8D-4B0B-B664-10FB0F97FFDD}"/>
          </ac:graphicFrameMkLst>
        </pc:graphicFrameChg>
      </pc:sldChg>
      <pc:sldChg chg="addSp delSp modSp new del mod">
        <pc:chgData name="Schneider-White, Whitney Q." userId="dfa0b386-4122-486f-bfe5-4e446d9aa526" providerId="ADAL" clId="{8A044D92-2E77-4759-8CAF-1F6638C19CAA}" dt="2022-06-13T23:06:50.100" v="360" actId="2696"/>
        <pc:sldMkLst>
          <pc:docMk/>
          <pc:sldMk cId="1870193132" sldId="345"/>
        </pc:sldMkLst>
        <pc:spChg chg="del">
          <ac:chgData name="Schneider-White, Whitney Q." userId="dfa0b386-4122-486f-bfe5-4e446d9aa526" providerId="ADAL" clId="{8A044D92-2E77-4759-8CAF-1F6638C19CAA}" dt="2022-06-13T23:06:16.069" v="353" actId="1032"/>
          <ac:spMkLst>
            <pc:docMk/>
            <pc:sldMk cId="1870193132" sldId="345"/>
            <ac:spMk id="2" creationId="{F0B72620-D654-4A21-A897-6137C642BA81}"/>
          </ac:spMkLst>
        </pc:spChg>
        <pc:graphicFrameChg chg="add mod modGraphic">
          <ac:chgData name="Schneider-White, Whitney Q." userId="dfa0b386-4122-486f-bfe5-4e446d9aa526" providerId="ADAL" clId="{8A044D92-2E77-4759-8CAF-1F6638C19CAA}" dt="2022-06-13T23:06:21.314" v="354"/>
          <ac:graphicFrameMkLst>
            <pc:docMk/>
            <pc:sldMk cId="1870193132" sldId="345"/>
            <ac:graphicFrameMk id="4" creationId="{08B1E206-56B2-4226-9903-E620AC458F27}"/>
          </ac:graphicFrameMkLst>
        </pc:graphicFrameChg>
      </pc:sldChg>
      <pc:sldChg chg="modSp new mod">
        <pc:chgData name="Schneider-White, Whitney Q." userId="dfa0b386-4122-486f-bfe5-4e446d9aa526" providerId="ADAL" clId="{8A044D92-2E77-4759-8CAF-1F6638C19CAA}" dt="2022-06-13T23:10:37.196" v="533" actId="6549"/>
        <pc:sldMkLst>
          <pc:docMk/>
          <pc:sldMk cId="2140088746" sldId="345"/>
        </pc:sldMkLst>
        <pc:spChg chg="mod">
          <ac:chgData name="Schneider-White, Whitney Q." userId="dfa0b386-4122-486f-bfe5-4e446d9aa526" providerId="ADAL" clId="{8A044D92-2E77-4759-8CAF-1F6638C19CAA}" dt="2022-06-13T23:10:37.196" v="533" actId="6549"/>
          <ac:spMkLst>
            <pc:docMk/>
            <pc:sldMk cId="2140088746" sldId="345"/>
            <ac:spMk id="2" creationId="{BEB2BD3A-0ACB-4BF4-BA9E-C4F5AC0CB3B4}"/>
          </ac:spMkLst>
        </pc:spChg>
        <pc:spChg chg="mod">
          <ac:chgData name="Schneider-White, Whitney Q." userId="dfa0b386-4122-486f-bfe5-4e446d9aa526" providerId="ADAL" clId="{8A044D92-2E77-4759-8CAF-1F6638C19CAA}" dt="2022-06-13T23:10:25.095" v="525"/>
          <ac:spMkLst>
            <pc:docMk/>
            <pc:sldMk cId="2140088746" sldId="345"/>
            <ac:spMk id="3" creationId="{1A2791D6-2122-48CF-92DC-55C0F19D639E}"/>
          </ac:spMkLst>
        </pc:spChg>
      </pc:sldChg>
      <pc:sldChg chg="addSp delSp modSp new mod setBg modClrScheme chgLayout">
        <pc:chgData name="Schneider-White, Whitney Q." userId="dfa0b386-4122-486f-bfe5-4e446d9aa526" providerId="ADAL" clId="{8A044D92-2E77-4759-8CAF-1F6638C19CAA}" dt="2022-06-13T23:12:28.164" v="566" actId="692"/>
        <pc:sldMkLst>
          <pc:docMk/>
          <pc:sldMk cId="3701271952" sldId="346"/>
        </pc:sldMkLst>
        <pc:spChg chg="del mod ord">
          <ac:chgData name="Schneider-White, Whitney Q." userId="dfa0b386-4122-486f-bfe5-4e446d9aa526" providerId="ADAL" clId="{8A044D92-2E77-4759-8CAF-1F6638C19CAA}" dt="2022-06-13T23:11:34.237" v="538" actId="700"/>
          <ac:spMkLst>
            <pc:docMk/>
            <pc:sldMk cId="3701271952" sldId="346"/>
            <ac:spMk id="2" creationId="{A5A29535-37CD-4734-A32A-0161CB29A613}"/>
          </ac:spMkLst>
        </pc:spChg>
        <pc:spChg chg="del mod">
          <ac:chgData name="Schneider-White, Whitney Q." userId="dfa0b386-4122-486f-bfe5-4e446d9aa526" providerId="ADAL" clId="{8A044D92-2E77-4759-8CAF-1F6638C19CAA}" dt="2022-06-13T23:11:34.237" v="538" actId="700"/>
          <ac:spMkLst>
            <pc:docMk/>
            <pc:sldMk cId="3701271952" sldId="346"/>
            <ac:spMk id="3" creationId="{ADD5026C-E7F7-42A5-AAF6-9EF4ED5260A8}"/>
          </ac:spMkLst>
        </pc:spChg>
        <pc:spChg chg="add mod ord">
          <ac:chgData name="Schneider-White, Whitney Q." userId="dfa0b386-4122-486f-bfe5-4e446d9aa526" providerId="ADAL" clId="{8A044D92-2E77-4759-8CAF-1F6638C19CAA}" dt="2022-06-13T23:12:28.164" v="566" actId="692"/>
          <ac:spMkLst>
            <pc:docMk/>
            <pc:sldMk cId="3701271952" sldId="346"/>
            <ac:spMk id="4" creationId="{BB808062-E86A-4D95-A0C6-6290ECF271A8}"/>
          </ac:spMkLst>
        </pc:spChg>
        <pc:spChg chg="add del mod ord">
          <ac:chgData name="Schneider-White, Whitney Q." userId="dfa0b386-4122-486f-bfe5-4e446d9aa526" providerId="ADAL" clId="{8A044D92-2E77-4759-8CAF-1F6638C19CAA}" dt="2022-06-13T23:12:00.025" v="554" actId="478"/>
          <ac:spMkLst>
            <pc:docMk/>
            <pc:sldMk cId="3701271952" sldId="346"/>
            <ac:spMk id="5" creationId="{D61ED2E2-8546-4650-8CFC-252C583B8E08}"/>
          </ac:spMkLst>
        </pc:spChg>
        <pc:spChg chg="add del mod">
          <ac:chgData name="Schneider-White, Whitney Q." userId="dfa0b386-4122-486f-bfe5-4e446d9aa526" providerId="ADAL" clId="{8A044D92-2E77-4759-8CAF-1F6638C19CAA}" dt="2022-06-13T23:11:37.410" v="539" actId="478"/>
          <ac:spMkLst>
            <pc:docMk/>
            <pc:sldMk cId="3701271952" sldId="346"/>
            <ac:spMk id="6" creationId="{D8103C28-B037-489F-9410-6832F417261D}"/>
          </ac:spMkLst>
        </pc:spChg>
      </pc:sldChg>
      <pc:sldChg chg="delSp new del mod modClrScheme chgLayout">
        <pc:chgData name="Schneider-White, Whitney Q." userId="dfa0b386-4122-486f-bfe5-4e446d9aa526" providerId="ADAL" clId="{8A044D92-2E77-4759-8CAF-1F6638C19CAA}" dt="2022-06-13T23:13:03.158" v="570" actId="47"/>
        <pc:sldMkLst>
          <pc:docMk/>
          <pc:sldMk cId="1834757913" sldId="347"/>
        </pc:sldMkLst>
        <pc:spChg chg="del">
          <ac:chgData name="Schneider-White, Whitney Q." userId="dfa0b386-4122-486f-bfe5-4e446d9aa526" providerId="ADAL" clId="{8A044D92-2E77-4759-8CAF-1F6638C19CAA}" dt="2022-06-13T23:12:45.875" v="568" actId="700"/>
          <ac:spMkLst>
            <pc:docMk/>
            <pc:sldMk cId="1834757913" sldId="347"/>
            <ac:spMk id="2" creationId="{0AB7CF59-895C-49BF-B7BC-3EFFB553EA46}"/>
          </ac:spMkLst>
        </pc:spChg>
        <pc:spChg chg="del">
          <ac:chgData name="Schneider-White, Whitney Q." userId="dfa0b386-4122-486f-bfe5-4e446d9aa526" providerId="ADAL" clId="{8A044D92-2E77-4759-8CAF-1F6638C19CAA}" dt="2022-06-13T23:12:45.875" v="568" actId="700"/>
          <ac:spMkLst>
            <pc:docMk/>
            <pc:sldMk cId="1834757913" sldId="347"/>
            <ac:spMk id="3" creationId="{6956A6B1-35BD-442C-9A5B-3E3EDECECD91}"/>
          </ac:spMkLst>
        </pc:spChg>
      </pc:sldChg>
    </pc:docChg>
  </pc:docChgLst>
  <pc:docChgLst>
    <pc:chgData name="Schneider-White, Whitney Q." userId="dfa0b386-4122-486f-bfe5-4e446d9aa526" providerId="ADAL" clId="{4D0121B7-1614-424F-BEEA-A50E450EBC6F}"/>
    <pc:docChg chg="undo custSel addSld delSld modSld">
      <pc:chgData name="Schneider-White, Whitney Q." userId="dfa0b386-4122-486f-bfe5-4e446d9aa526" providerId="ADAL" clId="{4D0121B7-1614-424F-BEEA-A50E450EBC6F}" dt="2024-04-17T18:23:44.058" v="666" actId="6549"/>
      <pc:docMkLst>
        <pc:docMk/>
      </pc:docMkLst>
      <pc:sldChg chg="modSp mod">
        <pc:chgData name="Schneider-White, Whitney Q." userId="dfa0b386-4122-486f-bfe5-4e446d9aa526" providerId="ADAL" clId="{4D0121B7-1614-424F-BEEA-A50E450EBC6F}" dt="2024-02-08T19:41:15.551" v="192" actId="1076"/>
        <pc:sldMkLst>
          <pc:docMk/>
          <pc:sldMk cId="462006500" sldId="311"/>
        </pc:sldMkLst>
        <pc:spChg chg="mod">
          <ac:chgData name="Schneider-White, Whitney Q." userId="dfa0b386-4122-486f-bfe5-4e446d9aa526" providerId="ADAL" clId="{4D0121B7-1614-424F-BEEA-A50E450EBC6F}" dt="2024-02-08T19:41:15.551" v="192" actId="1076"/>
          <ac:spMkLst>
            <pc:docMk/>
            <pc:sldMk cId="462006500" sldId="311"/>
            <ac:spMk id="3" creationId="{CA5A8062-0C2D-4D09-990F-6EC946BE01A8}"/>
          </ac:spMkLst>
        </pc:spChg>
      </pc:sldChg>
      <pc:sldChg chg="modSp mod">
        <pc:chgData name="Schneider-White, Whitney Q." userId="dfa0b386-4122-486f-bfe5-4e446d9aa526" providerId="ADAL" clId="{4D0121B7-1614-424F-BEEA-A50E450EBC6F}" dt="2024-01-29T15:43:50.206" v="183" actId="14100"/>
        <pc:sldMkLst>
          <pc:docMk/>
          <pc:sldMk cId="216941320" sldId="2095"/>
        </pc:sldMkLst>
        <pc:spChg chg="mod">
          <ac:chgData name="Schneider-White, Whitney Q." userId="dfa0b386-4122-486f-bfe5-4e446d9aa526" providerId="ADAL" clId="{4D0121B7-1614-424F-BEEA-A50E450EBC6F}" dt="2024-01-29T15:43:50.206" v="183" actId="14100"/>
          <ac:spMkLst>
            <pc:docMk/>
            <pc:sldMk cId="216941320" sldId="2095"/>
            <ac:spMk id="3" creationId="{5A802055-C294-4598-AB5A-4DFC66F2E149}"/>
          </ac:spMkLst>
        </pc:spChg>
      </pc:sldChg>
      <pc:sldChg chg="modSp mod">
        <pc:chgData name="Schneider-White, Whitney Q." userId="dfa0b386-4122-486f-bfe5-4e446d9aa526" providerId="ADAL" clId="{4D0121B7-1614-424F-BEEA-A50E450EBC6F}" dt="2024-01-24T22:26:46.188" v="182" actId="403"/>
        <pc:sldMkLst>
          <pc:docMk/>
          <pc:sldMk cId="1278193787" sldId="2195"/>
        </pc:sldMkLst>
        <pc:graphicFrameChg chg="mod modGraphic">
          <ac:chgData name="Schneider-White, Whitney Q." userId="dfa0b386-4122-486f-bfe5-4e446d9aa526" providerId="ADAL" clId="{4D0121B7-1614-424F-BEEA-A50E450EBC6F}" dt="2024-01-24T22:26:46.188" v="182" actId="403"/>
          <ac:graphicFrameMkLst>
            <pc:docMk/>
            <pc:sldMk cId="1278193787" sldId="2195"/>
            <ac:graphicFrameMk id="3" creationId="{E54F76AF-18B6-7E72-F4DD-75D5D1EBAABC}"/>
          </ac:graphicFrameMkLst>
        </pc:graphicFrameChg>
      </pc:sldChg>
      <pc:sldChg chg="del">
        <pc:chgData name="Schneider-White, Whitney Q." userId="dfa0b386-4122-486f-bfe5-4e446d9aa526" providerId="ADAL" clId="{4D0121B7-1614-424F-BEEA-A50E450EBC6F}" dt="2024-02-08T19:47:36.616" v="194" actId="47"/>
        <pc:sldMkLst>
          <pc:docMk/>
          <pc:sldMk cId="219686723" sldId="3108"/>
        </pc:sldMkLst>
      </pc:sldChg>
      <pc:sldChg chg="modSp">
        <pc:chgData name="Schneider-White, Whitney Q." userId="dfa0b386-4122-486f-bfe5-4e446d9aa526" providerId="ADAL" clId="{4D0121B7-1614-424F-BEEA-A50E450EBC6F}" dt="2024-02-01T17:14:14.635" v="190" actId="20577"/>
        <pc:sldMkLst>
          <pc:docMk/>
          <pc:sldMk cId="1550134757" sldId="3117"/>
        </pc:sldMkLst>
        <pc:graphicFrameChg chg="mod">
          <ac:chgData name="Schneider-White, Whitney Q." userId="dfa0b386-4122-486f-bfe5-4e446d9aa526" providerId="ADAL" clId="{4D0121B7-1614-424F-BEEA-A50E450EBC6F}" dt="2024-02-01T17:14:14.635" v="190" actId="20577"/>
          <ac:graphicFrameMkLst>
            <pc:docMk/>
            <pc:sldMk cId="1550134757" sldId="3117"/>
            <ac:graphicFrameMk id="7" creationId="{640FDC7A-7765-FED7-133B-9D868EC23D4B}"/>
          </ac:graphicFrameMkLst>
        </pc:graphicFrameChg>
      </pc:sldChg>
      <pc:sldChg chg="modSp">
        <pc:chgData name="Schneider-White, Whitney Q." userId="dfa0b386-4122-486f-bfe5-4e446d9aa526" providerId="ADAL" clId="{4D0121B7-1614-424F-BEEA-A50E450EBC6F}" dt="2024-01-18T21:28:43.429" v="29" actId="20577"/>
        <pc:sldMkLst>
          <pc:docMk/>
          <pc:sldMk cId="1970384553" sldId="3121"/>
        </pc:sldMkLst>
        <pc:graphicFrameChg chg="mod">
          <ac:chgData name="Schneider-White, Whitney Q." userId="dfa0b386-4122-486f-bfe5-4e446d9aa526" providerId="ADAL" clId="{4D0121B7-1614-424F-BEEA-A50E450EBC6F}" dt="2024-01-18T21:28:43.429" v="29" actId="20577"/>
          <ac:graphicFrameMkLst>
            <pc:docMk/>
            <pc:sldMk cId="1970384553" sldId="3121"/>
            <ac:graphicFrameMk id="4" creationId="{E072A042-F669-8083-4BD1-CEF6CDD4753C}"/>
          </ac:graphicFrameMkLst>
        </pc:graphicFrameChg>
      </pc:sldChg>
      <pc:sldChg chg="addSp delSp modSp add mod">
        <pc:chgData name="Schneider-White, Whitney Q." userId="dfa0b386-4122-486f-bfe5-4e446d9aa526" providerId="ADAL" clId="{4D0121B7-1614-424F-BEEA-A50E450EBC6F}" dt="2024-04-17T15:08:08.099" v="457" actId="1076"/>
        <pc:sldMkLst>
          <pc:docMk/>
          <pc:sldMk cId="2138806766" sldId="3143"/>
        </pc:sldMkLst>
        <pc:spChg chg="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3" creationId="{094C6088-AABD-5D03-4CDB-CBB4310E22E7}"/>
          </ac:spMkLst>
        </pc:spChg>
        <pc:spChg chg="mod">
          <ac:chgData name="Schneider-White, Whitney Q." userId="dfa0b386-4122-486f-bfe5-4e446d9aa526" providerId="ADAL" clId="{4D0121B7-1614-424F-BEEA-A50E450EBC6F}" dt="2024-04-12T14:51:53.888" v="454" actId="1076"/>
          <ac:spMkLst>
            <pc:docMk/>
            <pc:sldMk cId="2138806766" sldId="3143"/>
            <ac:spMk id="4" creationId="{1913E1C5-5B41-E04F-6AA3-162A3A2BC6BF}"/>
          </ac:spMkLst>
        </pc:spChg>
        <pc:spChg chg="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5" creationId="{20322597-2472-9B63-4CAA-1959E1E925D8}"/>
          </ac:spMkLst>
        </pc:spChg>
        <pc:spChg chg="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6" creationId="{882EE2C8-5554-32BB-DC5C-2F42F3FD4444}"/>
          </ac:spMkLst>
        </pc:spChg>
        <pc:spChg chg="mod">
          <ac:chgData name="Schneider-White, Whitney Q." userId="dfa0b386-4122-486f-bfe5-4e446d9aa526" providerId="ADAL" clId="{4D0121B7-1614-424F-BEEA-A50E450EBC6F}" dt="2024-04-17T15:08:08.099" v="457" actId="1076"/>
          <ac:spMkLst>
            <pc:docMk/>
            <pc:sldMk cId="2138806766" sldId="3143"/>
            <ac:spMk id="7" creationId="{91B94C60-ADCC-5E96-C78B-1DFC6AD517C5}"/>
          </ac:spMkLst>
        </pc:spChg>
        <pc:spChg chg="add mod">
          <ac:chgData name="Schneider-White, Whitney Q." userId="dfa0b386-4122-486f-bfe5-4e446d9aa526" providerId="ADAL" clId="{4D0121B7-1614-424F-BEEA-A50E450EBC6F}" dt="2024-04-12T14:51:58.017" v="455" actId="408"/>
          <ac:spMkLst>
            <pc:docMk/>
            <pc:sldMk cId="2138806766" sldId="3143"/>
            <ac:spMk id="8" creationId="{F901E604-2565-2CFC-1754-688585197800}"/>
          </ac:spMkLst>
        </pc:spChg>
        <pc:spChg chg="add del mod">
          <ac:chgData name="Schneider-White, Whitney Q." userId="dfa0b386-4122-486f-bfe5-4e446d9aa526" providerId="ADAL" clId="{4D0121B7-1614-424F-BEEA-A50E450EBC6F}" dt="2024-03-12T14:09:58.320" v="223" actId="478"/>
          <ac:spMkLst>
            <pc:docMk/>
            <pc:sldMk cId="2138806766" sldId="3143"/>
            <ac:spMk id="9" creationId="{54008BDE-B1EB-9BED-A8D0-D6377E8B6055}"/>
          </ac:spMkLst>
        </pc:spChg>
        <pc:spChg chg="add 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9" creationId="{7C48A0E7-AE47-7766-8A89-ECA8BC6006BA}"/>
          </ac:spMkLst>
        </pc:spChg>
        <pc:spChg chg="add 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10" creationId="{20A4F588-D562-EE25-F420-181A61A2024B}"/>
          </ac:spMkLst>
        </pc:spChg>
        <pc:spChg chg="add del mod">
          <ac:chgData name="Schneider-White, Whitney Q." userId="dfa0b386-4122-486f-bfe5-4e446d9aa526" providerId="ADAL" clId="{4D0121B7-1614-424F-BEEA-A50E450EBC6F}" dt="2024-03-12T14:09:58.320" v="223" actId="478"/>
          <ac:spMkLst>
            <pc:docMk/>
            <pc:sldMk cId="2138806766" sldId="3143"/>
            <ac:spMk id="10" creationId="{BA709B2C-0BA6-D744-6FBE-3EE98697C742}"/>
          </ac:spMkLst>
        </pc:spChg>
        <pc:spChg chg="add 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11" creationId="{C8835592-D7F4-7476-A880-82E0FBB25C84}"/>
          </ac:spMkLst>
        </pc:spChg>
        <pc:spChg chg="add mod">
          <ac:chgData name="Schneider-White, Whitney Q." userId="dfa0b386-4122-486f-bfe5-4e446d9aa526" providerId="ADAL" clId="{4D0121B7-1614-424F-BEEA-A50E450EBC6F}" dt="2024-04-12T14:51:48.693" v="453" actId="1076"/>
          <ac:spMkLst>
            <pc:docMk/>
            <pc:sldMk cId="2138806766" sldId="3143"/>
            <ac:spMk id="12" creationId="{81F182AE-0267-7DD3-5888-53563045FD7E}"/>
          </ac:spMkLst>
        </pc:spChg>
        <pc:spChg chg="mod">
          <ac:chgData name="Schneider-White, Whitney Q." userId="dfa0b386-4122-486f-bfe5-4e446d9aa526" providerId="ADAL" clId="{4D0121B7-1614-424F-BEEA-A50E450EBC6F}" dt="2024-04-11T21:19:56.609" v="407" actId="948"/>
          <ac:spMkLst>
            <pc:docMk/>
            <pc:sldMk cId="2138806766" sldId="3143"/>
            <ac:spMk id="35" creationId="{CB079CFA-EE3B-34B8-AC3F-E068EAAE9C3C}"/>
          </ac:spMkLst>
        </pc:spChg>
        <pc:spChg chg="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36" creationId="{CEB5B21C-16F6-0BF2-F52C-AAAA173B6A0A}"/>
          </ac:spMkLst>
        </pc:spChg>
        <pc:spChg chg="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37" creationId="{CB060B0A-D652-5A88-1908-08EB4C7DAC53}"/>
          </ac:spMkLst>
        </pc:spChg>
        <pc:spChg chg="mod">
          <ac:chgData name="Schneider-White, Whitney Q." userId="dfa0b386-4122-486f-bfe5-4e446d9aa526" providerId="ADAL" clId="{4D0121B7-1614-424F-BEEA-A50E450EBC6F}" dt="2024-04-11T21:19:56.609" v="407" actId="948"/>
          <ac:spMkLst>
            <pc:docMk/>
            <pc:sldMk cId="2138806766" sldId="3143"/>
            <ac:spMk id="38" creationId="{F9061492-B002-CB8F-3773-D4621AE44951}"/>
          </ac:spMkLst>
        </pc:spChg>
        <pc:spChg chg="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39" creationId="{4AC1C9BA-CCB3-55BD-8C73-8CC00A7D1651}"/>
          </ac:spMkLst>
        </pc:spChg>
        <pc:spChg chg="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40" creationId="{970470D6-6267-CE09-C900-A9FC3A9C5434}"/>
          </ac:spMkLst>
        </pc:spChg>
        <pc:spChg chg="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43" creationId="{965C2865-2864-CBE0-6ECB-D243B817FDEB}"/>
          </ac:spMkLst>
        </pc:spChg>
        <pc:spChg chg="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45" creationId="{0CB81F38-62C3-53EE-87B2-7E4F1C762734}"/>
          </ac:spMkLst>
        </pc:spChg>
        <pc:spChg chg="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46" creationId="{9B651EEA-ECEB-6720-E140-73E343C66A7E}"/>
          </ac:spMkLst>
        </pc:spChg>
        <pc:spChg chg="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49" creationId="{17C30186-13D7-B41F-C2A0-97B4E1168F1A}"/>
          </ac:spMkLst>
        </pc:spChg>
        <pc:spChg chg="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54" creationId="{424DD638-E156-8394-1B7F-3E44D0BF2627}"/>
          </ac:spMkLst>
        </pc:spChg>
        <pc:spChg chg="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55" creationId="{38F3EF52-B859-8583-56E7-3AA42BBB2CC6}"/>
          </ac:spMkLst>
        </pc:spChg>
        <pc:spChg chg="mod">
          <ac:chgData name="Schneider-White, Whitney Q." userId="dfa0b386-4122-486f-bfe5-4e446d9aa526" providerId="ADAL" clId="{4D0121B7-1614-424F-BEEA-A50E450EBC6F}" dt="2024-04-11T21:19:56.609" v="407" actId="948"/>
          <ac:spMkLst>
            <pc:docMk/>
            <pc:sldMk cId="2138806766" sldId="3143"/>
            <ac:spMk id="56" creationId="{634AA1A4-22E1-7531-E2CD-239CFF2EA979}"/>
          </ac:spMkLst>
        </pc:spChg>
        <pc:spChg chg="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57" creationId="{5BEF1C2A-A0D5-AC71-E580-8A6BF035407C}"/>
          </ac:spMkLst>
        </pc:spChg>
        <pc:spChg chg="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58" creationId="{E7DCF76C-CB74-58D9-B119-5D1ED2B04E2C}"/>
          </ac:spMkLst>
        </pc:spChg>
        <pc:spChg chg="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60" creationId="{A2C7C8AF-61FF-A8A4-747C-1B590B7AE658}"/>
          </ac:spMkLst>
        </pc:spChg>
        <pc:spChg chg="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61" creationId="{8E3A05F7-B1C6-9106-7907-DE1EC12B8116}"/>
          </ac:spMkLst>
        </pc:spChg>
        <pc:spChg chg="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64" creationId="{12B95939-89D8-0682-D268-C219A4D76933}"/>
          </ac:spMkLst>
        </pc:spChg>
        <pc:spChg chg="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66" creationId="{35EEA321-C4D7-0B03-4445-69899C52B714}"/>
          </ac:spMkLst>
        </pc:spChg>
        <pc:spChg chg="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67" creationId="{A0A5DB4E-34F5-121C-F58C-95B4BACFD5D3}"/>
          </ac:spMkLst>
        </pc:spChg>
        <pc:spChg chg="mod">
          <ac:chgData name="Schneider-White, Whitney Q." userId="dfa0b386-4122-486f-bfe5-4e446d9aa526" providerId="ADAL" clId="{4D0121B7-1614-424F-BEEA-A50E450EBC6F}" dt="2024-04-11T21:19:56.609" v="407" actId="948"/>
          <ac:spMkLst>
            <pc:docMk/>
            <pc:sldMk cId="2138806766" sldId="3143"/>
            <ac:spMk id="68" creationId="{365BAC6E-B677-D6BC-4CC3-D4A82AC302BA}"/>
          </ac:spMkLst>
        </pc:spChg>
        <pc:spChg chg="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69" creationId="{044AB617-8003-7B56-FA58-9B26E020E5FC}"/>
          </ac:spMkLst>
        </pc:spChg>
        <pc:spChg chg="mod">
          <ac:chgData name="Schneider-White, Whitney Q." userId="dfa0b386-4122-486f-bfe5-4e446d9aa526" providerId="ADAL" clId="{4D0121B7-1614-424F-BEEA-A50E450EBC6F}" dt="2024-04-12T14:51:58.017" v="455" actId="408"/>
          <ac:spMkLst>
            <pc:docMk/>
            <pc:sldMk cId="2138806766" sldId="3143"/>
            <ac:spMk id="70" creationId="{749BB34E-A82D-FC7A-227C-2EA43C842963}"/>
          </ac:spMkLst>
        </pc:spChg>
        <pc:spChg chg="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72" creationId="{0AD211D7-DA8B-D2A2-81D8-B46BEB0835F2}"/>
          </ac:spMkLst>
        </pc:spChg>
        <pc:spChg chg="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73" creationId="{6F23EFFF-4930-272F-C2FC-9454953ECA37}"/>
          </ac:spMkLst>
        </pc:spChg>
        <pc:spChg chg="mod">
          <ac:chgData name="Schneider-White, Whitney Q." userId="dfa0b386-4122-486f-bfe5-4e446d9aa526" providerId="ADAL" clId="{4D0121B7-1614-424F-BEEA-A50E450EBC6F}" dt="2024-04-11T21:19:56.609" v="407" actId="948"/>
          <ac:spMkLst>
            <pc:docMk/>
            <pc:sldMk cId="2138806766" sldId="3143"/>
            <ac:spMk id="74" creationId="{BEAB9896-3007-F4A6-7F8C-7C62BAA1F26A}"/>
          </ac:spMkLst>
        </pc:spChg>
        <pc:spChg chg="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75" creationId="{50D351F7-C665-0E90-B9A7-9B582035018C}"/>
          </ac:spMkLst>
        </pc:spChg>
        <pc:spChg chg="mod">
          <ac:chgData name="Schneider-White, Whitney Q." userId="dfa0b386-4122-486f-bfe5-4e446d9aa526" providerId="ADAL" clId="{4D0121B7-1614-424F-BEEA-A50E450EBC6F}" dt="2024-04-11T21:20:04.155" v="408" actId="948"/>
          <ac:spMkLst>
            <pc:docMk/>
            <pc:sldMk cId="2138806766" sldId="3143"/>
            <ac:spMk id="76" creationId="{B71FB0E7-F132-7C60-6CB4-FCBC8C45FAC1}"/>
          </ac:spMkLst>
        </pc:spChg>
      </pc:sldChg>
      <pc:sldChg chg="modSp new del mod">
        <pc:chgData name="Schneider-White, Whitney Q." userId="dfa0b386-4122-486f-bfe5-4e446d9aa526" providerId="ADAL" clId="{4D0121B7-1614-424F-BEEA-A50E450EBC6F}" dt="2024-04-17T18:19:29.006" v="502" actId="47"/>
        <pc:sldMkLst>
          <pc:docMk/>
          <pc:sldMk cId="3926242871" sldId="3144"/>
        </pc:sldMkLst>
        <pc:spChg chg="mod">
          <ac:chgData name="Schneider-White, Whitney Q." userId="dfa0b386-4122-486f-bfe5-4e446d9aa526" providerId="ADAL" clId="{4D0121B7-1614-424F-BEEA-A50E450EBC6F}" dt="2024-04-17T18:19:20.578" v="500" actId="20577"/>
          <ac:spMkLst>
            <pc:docMk/>
            <pc:sldMk cId="3926242871" sldId="3144"/>
            <ac:spMk id="3" creationId="{FD82F9B8-DF55-2312-E93D-9F21DD32D5D1}"/>
          </ac:spMkLst>
        </pc:spChg>
      </pc:sldChg>
      <pc:sldChg chg="delSp modSp add mod">
        <pc:chgData name="Schneider-White, Whitney Q." userId="dfa0b386-4122-486f-bfe5-4e446d9aa526" providerId="ADAL" clId="{4D0121B7-1614-424F-BEEA-A50E450EBC6F}" dt="2024-04-17T18:23:44.058" v="666" actId="6549"/>
        <pc:sldMkLst>
          <pc:docMk/>
          <pc:sldMk cId="1827663472" sldId="3145"/>
        </pc:sldMkLst>
        <pc:spChg chg="mod">
          <ac:chgData name="Schneider-White, Whitney Q." userId="dfa0b386-4122-486f-bfe5-4e446d9aa526" providerId="ADAL" clId="{4D0121B7-1614-424F-BEEA-A50E450EBC6F}" dt="2024-04-17T18:19:34.290" v="503"/>
          <ac:spMkLst>
            <pc:docMk/>
            <pc:sldMk cId="1827663472" sldId="3145"/>
            <ac:spMk id="3" creationId="{01A4FA42-589A-2DE8-A266-B642C762D416}"/>
          </ac:spMkLst>
        </pc:spChg>
        <pc:spChg chg="del">
          <ac:chgData name="Schneider-White, Whitney Q." userId="dfa0b386-4122-486f-bfe5-4e446d9aa526" providerId="ADAL" clId="{4D0121B7-1614-424F-BEEA-A50E450EBC6F}" dt="2024-04-17T18:20:20.314" v="505" actId="478"/>
          <ac:spMkLst>
            <pc:docMk/>
            <pc:sldMk cId="1827663472" sldId="3145"/>
            <ac:spMk id="5" creationId="{01D5E633-0DA9-0A7E-C13B-AE983BCFB116}"/>
          </ac:spMkLst>
        </pc:spChg>
        <pc:graphicFrameChg chg="mod modGraphic">
          <ac:chgData name="Schneider-White, Whitney Q." userId="dfa0b386-4122-486f-bfe5-4e446d9aa526" providerId="ADAL" clId="{4D0121B7-1614-424F-BEEA-A50E450EBC6F}" dt="2024-04-17T18:23:44.058" v="666" actId="6549"/>
          <ac:graphicFrameMkLst>
            <pc:docMk/>
            <pc:sldMk cId="1827663472" sldId="3145"/>
            <ac:graphicFrameMk id="4" creationId="{6122648A-F63B-FDE2-A889-FA5CCD6C519A}"/>
          </ac:graphicFrameMkLst>
        </pc:graphicFrameChg>
      </pc:sldChg>
    </pc:docChg>
  </pc:docChgLst>
  <pc:docChgLst>
    <pc:chgData name="Schneider-White, Whitney Q." userId="dfa0b386-4122-486f-bfe5-4e446d9aa526" providerId="ADAL" clId="{013F71D7-4639-48EC-B25B-53AEF0BF3DE3}"/>
    <pc:docChg chg="undo redo custSel addSld delSld modSld">
      <pc:chgData name="Schneider-White, Whitney Q." userId="dfa0b386-4122-486f-bfe5-4e446d9aa526" providerId="ADAL" clId="{013F71D7-4639-48EC-B25B-53AEF0BF3DE3}" dt="2023-02-16T16:09:15.086" v="267" actId="20577"/>
      <pc:docMkLst>
        <pc:docMk/>
      </pc:docMkLst>
      <pc:sldChg chg="modSp mod">
        <pc:chgData name="Schneider-White, Whitney Q." userId="dfa0b386-4122-486f-bfe5-4e446d9aa526" providerId="ADAL" clId="{013F71D7-4639-48EC-B25B-53AEF0BF3DE3}" dt="2023-01-17T19:57:18.566" v="11" actId="20577"/>
        <pc:sldMkLst>
          <pc:docMk/>
          <pc:sldMk cId="966433836" sldId="269"/>
        </pc:sldMkLst>
        <pc:spChg chg="mod">
          <ac:chgData name="Schneider-White, Whitney Q." userId="dfa0b386-4122-486f-bfe5-4e446d9aa526" providerId="ADAL" clId="{013F71D7-4639-48EC-B25B-53AEF0BF3DE3}" dt="2023-01-17T19:57:18.566" v="11" actId="20577"/>
          <ac:spMkLst>
            <pc:docMk/>
            <pc:sldMk cId="966433836" sldId="269"/>
            <ac:spMk id="15" creationId="{50C7532D-F0F8-4922-9467-1C2E79A7E1BF}"/>
          </ac:spMkLst>
        </pc:spChg>
      </pc:sldChg>
      <pc:sldChg chg="modSp">
        <pc:chgData name="Schneider-White, Whitney Q." userId="dfa0b386-4122-486f-bfe5-4e446d9aa526" providerId="ADAL" clId="{013F71D7-4639-48EC-B25B-53AEF0BF3DE3}" dt="2023-01-17T20:57:22.241" v="249"/>
        <pc:sldMkLst>
          <pc:docMk/>
          <pc:sldMk cId="790634741" sldId="271"/>
        </pc:sldMkLst>
        <pc:graphicFrameChg chg="mod">
          <ac:chgData name="Schneider-White, Whitney Q." userId="dfa0b386-4122-486f-bfe5-4e446d9aa526" providerId="ADAL" clId="{013F71D7-4639-48EC-B25B-53AEF0BF3DE3}" dt="2023-01-17T20:57:22.241" v="249"/>
          <ac:graphicFrameMkLst>
            <pc:docMk/>
            <pc:sldMk cId="790634741" sldId="271"/>
            <ac:graphicFrameMk id="4" creationId="{BC44850B-82C5-4317-BDC0-043D83364E22}"/>
          </ac:graphicFrameMkLst>
        </pc:graphicFrameChg>
      </pc:sldChg>
      <pc:sldChg chg="modSp">
        <pc:chgData name="Schneider-White, Whitney Q." userId="dfa0b386-4122-486f-bfe5-4e446d9aa526" providerId="ADAL" clId="{013F71D7-4639-48EC-B25B-53AEF0BF3DE3}" dt="2023-01-17T20:37:52.893" v="142" actId="20577"/>
        <pc:sldMkLst>
          <pc:docMk/>
          <pc:sldMk cId="947030866" sldId="273"/>
        </pc:sldMkLst>
        <pc:graphicFrameChg chg="mod">
          <ac:chgData name="Schneider-White, Whitney Q." userId="dfa0b386-4122-486f-bfe5-4e446d9aa526" providerId="ADAL" clId="{013F71D7-4639-48EC-B25B-53AEF0BF3DE3}" dt="2023-01-17T20:37:52.893" v="142" actId="20577"/>
          <ac:graphicFrameMkLst>
            <pc:docMk/>
            <pc:sldMk cId="947030866" sldId="273"/>
            <ac:graphicFrameMk id="4" creationId="{892CA5AF-3252-44E0-91FB-A13623E88D81}"/>
          </ac:graphicFrameMkLst>
        </pc:graphicFrameChg>
      </pc:sldChg>
      <pc:sldChg chg="add">
        <pc:chgData name="Schneider-White, Whitney Q." userId="dfa0b386-4122-486f-bfe5-4e446d9aa526" providerId="ADAL" clId="{013F71D7-4639-48EC-B25B-53AEF0BF3DE3}" dt="2023-02-16T15:34:03.614" v="257"/>
        <pc:sldMkLst>
          <pc:docMk/>
          <pc:sldMk cId="3027157262" sldId="277"/>
        </pc:sldMkLst>
      </pc:sldChg>
      <pc:sldChg chg="add">
        <pc:chgData name="Schneider-White, Whitney Q." userId="dfa0b386-4122-486f-bfe5-4e446d9aa526" providerId="ADAL" clId="{013F71D7-4639-48EC-B25B-53AEF0BF3DE3}" dt="2023-02-16T15:54:52.414" v="260"/>
        <pc:sldMkLst>
          <pc:docMk/>
          <pc:sldMk cId="3434057677" sldId="278"/>
        </pc:sldMkLst>
      </pc:sldChg>
      <pc:sldChg chg="del">
        <pc:chgData name="Schneider-White, Whitney Q." userId="dfa0b386-4122-486f-bfe5-4e446d9aa526" providerId="ADAL" clId="{013F71D7-4639-48EC-B25B-53AEF0BF3DE3}" dt="2023-01-17T20:49:57.014" v="171" actId="47"/>
        <pc:sldMkLst>
          <pc:docMk/>
          <pc:sldMk cId="4172231271" sldId="312"/>
        </pc:sldMkLst>
      </pc:sldChg>
      <pc:sldChg chg="modSp">
        <pc:chgData name="Schneider-White, Whitney Q." userId="dfa0b386-4122-486f-bfe5-4e446d9aa526" providerId="ADAL" clId="{013F71D7-4639-48EC-B25B-53AEF0BF3DE3}" dt="2023-02-16T16:09:15.086" v="267" actId="20577"/>
        <pc:sldMkLst>
          <pc:docMk/>
          <pc:sldMk cId="2227455522" sldId="330"/>
        </pc:sldMkLst>
        <pc:graphicFrameChg chg="mod">
          <ac:chgData name="Schneider-White, Whitney Q." userId="dfa0b386-4122-486f-bfe5-4e446d9aa526" providerId="ADAL" clId="{013F71D7-4639-48EC-B25B-53AEF0BF3DE3}" dt="2023-02-16T16:09:15.086" v="267" actId="20577"/>
          <ac:graphicFrameMkLst>
            <pc:docMk/>
            <pc:sldMk cId="2227455522" sldId="330"/>
            <ac:graphicFrameMk id="4" creationId="{CCD3ED32-AB47-4DD2-927A-5874B361D7FC}"/>
          </ac:graphicFrameMkLst>
        </pc:graphicFrameChg>
      </pc:sldChg>
      <pc:sldChg chg="addSp delSp modSp add mod">
        <pc:chgData name="Schneider-White, Whitney Q." userId="dfa0b386-4122-486f-bfe5-4e446d9aa526" providerId="ADAL" clId="{013F71D7-4639-48EC-B25B-53AEF0BF3DE3}" dt="2023-02-16T15:54:45.202" v="259" actId="22"/>
        <pc:sldMkLst>
          <pc:docMk/>
          <pc:sldMk cId="4195554827" sldId="341"/>
        </pc:sldMkLst>
        <pc:spChg chg="mod">
          <ac:chgData name="Schneider-White, Whitney Q." userId="dfa0b386-4122-486f-bfe5-4e446d9aa526" providerId="ADAL" clId="{013F71D7-4639-48EC-B25B-53AEF0BF3DE3}" dt="2023-01-17T20:50:33.075" v="180" actId="20577"/>
          <ac:spMkLst>
            <pc:docMk/>
            <pc:sldMk cId="4195554827" sldId="341"/>
            <ac:spMk id="2" creationId="{4F51732A-6F70-4000-8452-0AB00D8CCC4A}"/>
          </ac:spMkLst>
        </pc:spChg>
        <pc:spChg chg="add del">
          <ac:chgData name="Schneider-White, Whitney Q." userId="dfa0b386-4122-486f-bfe5-4e446d9aa526" providerId="ADAL" clId="{013F71D7-4639-48EC-B25B-53AEF0BF3DE3}" dt="2023-02-16T15:54:45.202" v="259" actId="22"/>
          <ac:spMkLst>
            <pc:docMk/>
            <pc:sldMk cId="4195554827" sldId="341"/>
            <ac:spMk id="5" creationId="{9DBDA3BA-D46D-42C2-989B-C919782E1A96}"/>
          </ac:spMkLst>
        </pc:spChg>
        <pc:graphicFrameChg chg="mod">
          <ac:chgData name="Schneider-White, Whitney Q." userId="dfa0b386-4122-486f-bfe5-4e446d9aa526" providerId="ADAL" clId="{013F71D7-4639-48EC-B25B-53AEF0BF3DE3}" dt="2023-01-17T20:51:37.287" v="187" actId="20577"/>
          <ac:graphicFrameMkLst>
            <pc:docMk/>
            <pc:sldMk cId="4195554827" sldId="341"/>
            <ac:graphicFrameMk id="6" creationId="{F62F4405-108F-49CF-8AC6-D42EE24C88B5}"/>
          </ac:graphicFrameMkLst>
        </pc:graphicFrameChg>
      </pc:sldChg>
      <pc:sldChg chg="modSp mod">
        <pc:chgData name="Schneider-White, Whitney Q." userId="dfa0b386-4122-486f-bfe5-4e446d9aa526" providerId="ADAL" clId="{013F71D7-4639-48EC-B25B-53AEF0BF3DE3}" dt="2023-01-17T20:21:21.992" v="137" actId="20577"/>
        <pc:sldMkLst>
          <pc:docMk/>
          <pc:sldMk cId="3094753945" sldId="347"/>
        </pc:sldMkLst>
        <pc:spChg chg="mod">
          <ac:chgData name="Schneider-White, Whitney Q." userId="dfa0b386-4122-486f-bfe5-4e446d9aa526" providerId="ADAL" clId="{013F71D7-4639-48EC-B25B-53AEF0BF3DE3}" dt="2023-01-17T20:21:21.992" v="137" actId="20577"/>
          <ac:spMkLst>
            <pc:docMk/>
            <pc:sldMk cId="3094753945" sldId="347"/>
            <ac:spMk id="4" creationId="{427C22C3-2DC8-41AA-A545-47F02A917622}"/>
          </ac:spMkLst>
        </pc:spChg>
      </pc:sldChg>
      <pc:sldChg chg="add del">
        <pc:chgData name="Schneider-White, Whitney Q." userId="dfa0b386-4122-486f-bfe5-4e446d9aa526" providerId="ADAL" clId="{013F71D7-4639-48EC-B25B-53AEF0BF3DE3}" dt="2023-02-16T15:11:57.039" v="252"/>
        <pc:sldMkLst>
          <pc:docMk/>
          <pc:sldMk cId="4053910409" sldId="353"/>
        </pc:sldMkLst>
      </pc:sldChg>
      <pc:sldChg chg="modSp del mod">
        <pc:chgData name="Schneider-White, Whitney Q." userId="dfa0b386-4122-486f-bfe5-4e446d9aa526" providerId="ADAL" clId="{013F71D7-4639-48EC-B25B-53AEF0BF3DE3}" dt="2023-01-17T20:15:48.123" v="68" actId="47"/>
        <pc:sldMkLst>
          <pc:docMk/>
          <pc:sldMk cId="539911355" sldId="354"/>
        </pc:sldMkLst>
        <pc:graphicFrameChg chg="modGraphic">
          <ac:chgData name="Schneider-White, Whitney Q." userId="dfa0b386-4122-486f-bfe5-4e446d9aa526" providerId="ADAL" clId="{013F71D7-4639-48EC-B25B-53AEF0BF3DE3}" dt="2023-01-17T19:57:40.912" v="19" actId="14100"/>
          <ac:graphicFrameMkLst>
            <pc:docMk/>
            <pc:sldMk cId="539911355" sldId="354"/>
            <ac:graphicFrameMk id="4" creationId="{F610CBBE-CB5E-4E92-8FC6-B691576CD008}"/>
          </ac:graphicFrameMkLst>
        </pc:graphicFrameChg>
      </pc:sldChg>
      <pc:sldChg chg="addSp delSp modSp mod">
        <pc:chgData name="Schneider-White, Whitney Q." userId="dfa0b386-4122-486f-bfe5-4e446d9aa526" providerId="ADAL" clId="{013F71D7-4639-48EC-B25B-53AEF0BF3DE3}" dt="2023-01-17T20:52:16.362" v="228" actId="1076"/>
        <pc:sldMkLst>
          <pc:docMk/>
          <pc:sldMk cId="595308210" sldId="355"/>
        </pc:sldMkLst>
        <pc:spChg chg="add del mod">
          <ac:chgData name="Schneider-White, Whitney Q." userId="dfa0b386-4122-486f-bfe5-4e446d9aa526" providerId="ADAL" clId="{013F71D7-4639-48EC-B25B-53AEF0BF3DE3}" dt="2023-01-17T20:44:49.843" v="151" actId="478"/>
          <ac:spMkLst>
            <pc:docMk/>
            <pc:sldMk cId="595308210" sldId="355"/>
            <ac:spMk id="6" creationId="{8A41E9DF-D82C-499D-9208-590CA4A275E1}"/>
          </ac:spMkLst>
        </pc:spChg>
        <pc:spChg chg="mod">
          <ac:chgData name="Schneider-White, Whitney Q." userId="dfa0b386-4122-486f-bfe5-4e446d9aa526" providerId="ADAL" clId="{013F71D7-4639-48EC-B25B-53AEF0BF3DE3}" dt="2023-01-17T20:52:04.091" v="226" actId="14100"/>
          <ac:spMkLst>
            <pc:docMk/>
            <pc:sldMk cId="595308210" sldId="355"/>
            <ac:spMk id="9" creationId="{D521A7A3-E864-4B21-82DB-C9E770DDD753}"/>
          </ac:spMkLst>
        </pc:spChg>
        <pc:picChg chg="add del">
          <ac:chgData name="Schneider-White, Whitney Q." userId="dfa0b386-4122-486f-bfe5-4e446d9aa526" providerId="ADAL" clId="{013F71D7-4639-48EC-B25B-53AEF0BF3DE3}" dt="2023-01-17T20:41:41.947" v="149" actId="478"/>
          <ac:picMkLst>
            <pc:docMk/>
            <pc:sldMk cId="595308210" sldId="355"/>
            <ac:picMk id="3" creationId="{7503D0E0-FC92-49C9-B3D0-49848FDC947B}"/>
          </ac:picMkLst>
        </pc:picChg>
        <pc:picChg chg="del mod">
          <ac:chgData name="Schneider-White, Whitney Q." userId="dfa0b386-4122-486f-bfe5-4e446d9aa526" providerId="ADAL" clId="{013F71D7-4639-48EC-B25B-53AEF0BF3DE3}" dt="2023-01-17T20:44:47.625" v="150" actId="478"/>
          <ac:picMkLst>
            <pc:docMk/>
            <pc:sldMk cId="595308210" sldId="355"/>
            <ac:picMk id="7" creationId="{E8E3B998-1CD3-49AE-95E4-F9A643D6732C}"/>
          </ac:picMkLst>
        </pc:picChg>
        <pc:picChg chg="mod">
          <ac:chgData name="Schneider-White, Whitney Q." userId="dfa0b386-4122-486f-bfe5-4e446d9aa526" providerId="ADAL" clId="{013F71D7-4639-48EC-B25B-53AEF0BF3DE3}" dt="2023-01-17T20:46:20.342" v="169" actId="1076"/>
          <ac:picMkLst>
            <pc:docMk/>
            <pc:sldMk cId="595308210" sldId="355"/>
            <ac:picMk id="10" creationId="{BA92B43C-8AD3-4AB3-9E36-AC0A38C162DC}"/>
          </ac:picMkLst>
        </pc:picChg>
        <pc:picChg chg="add mod ord modCrop">
          <ac:chgData name="Schneider-White, Whitney Q." userId="dfa0b386-4122-486f-bfe5-4e446d9aa526" providerId="ADAL" clId="{013F71D7-4639-48EC-B25B-53AEF0BF3DE3}" dt="2023-01-17T20:52:16.362" v="228" actId="1076"/>
          <ac:picMkLst>
            <pc:docMk/>
            <pc:sldMk cId="595308210" sldId="355"/>
            <ac:picMk id="11" creationId="{50E4765C-7773-4493-AE41-BE5C30968A57}"/>
          </ac:picMkLst>
        </pc:picChg>
      </pc:sldChg>
      <pc:sldChg chg="addSp delSp modSp new mod modClrScheme chgLayout">
        <pc:chgData name="Schneider-White, Whitney Q." userId="dfa0b386-4122-486f-bfe5-4e446d9aa526" providerId="ADAL" clId="{013F71D7-4639-48EC-B25B-53AEF0BF3DE3}" dt="2023-01-17T20:57:03.214" v="248"/>
        <pc:sldMkLst>
          <pc:docMk/>
          <pc:sldMk cId="387877600" sldId="356"/>
        </pc:sldMkLst>
        <pc:spChg chg="add del mod">
          <ac:chgData name="Schneider-White, Whitney Q." userId="dfa0b386-4122-486f-bfe5-4e446d9aa526" providerId="ADAL" clId="{013F71D7-4639-48EC-B25B-53AEF0BF3DE3}" dt="2023-01-17T20:06:39.889" v="52" actId="12084"/>
          <ac:spMkLst>
            <pc:docMk/>
            <pc:sldMk cId="387877600" sldId="356"/>
            <ac:spMk id="2" creationId="{BE53B7A3-0120-4FE6-AEAD-99D54884F2B1}"/>
          </ac:spMkLst>
        </pc:spChg>
        <pc:spChg chg="mod ord">
          <ac:chgData name="Schneider-White, Whitney Q." userId="dfa0b386-4122-486f-bfe5-4e446d9aa526" providerId="ADAL" clId="{013F71D7-4639-48EC-B25B-53AEF0BF3DE3}" dt="2023-01-17T20:19:16.591" v="123" actId="1036"/>
          <ac:spMkLst>
            <pc:docMk/>
            <pc:sldMk cId="387877600" sldId="356"/>
            <ac:spMk id="3" creationId="{04E059F8-42E6-4EB9-B4D6-124288A6D40A}"/>
          </ac:spMkLst>
        </pc:spChg>
        <pc:spChg chg="add del mod">
          <ac:chgData name="Schneider-White, Whitney Q." userId="dfa0b386-4122-486f-bfe5-4e446d9aa526" providerId="ADAL" clId="{013F71D7-4639-48EC-B25B-53AEF0BF3DE3}" dt="2023-01-17T20:06:01.564" v="51" actId="26606"/>
          <ac:spMkLst>
            <pc:docMk/>
            <pc:sldMk cId="387877600" sldId="356"/>
            <ac:spMk id="6" creationId="{2E6BC2A1-A9D3-8813-3B96-43D7D4E350CB}"/>
          </ac:spMkLst>
        </pc:spChg>
        <pc:spChg chg="add del mod">
          <ac:chgData name="Schneider-White, Whitney Q." userId="dfa0b386-4122-486f-bfe5-4e446d9aa526" providerId="ADAL" clId="{013F71D7-4639-48EC-B25B-53AEF0BF3DE3}" dt="2023-01-17T19:58:34.613" v="29" actId="26606"/>
          <ac:spMkLst>
            <pc:docMk/>
            <pc:sldMk cId="387877600" sldId="356"/>
            <ac:spMk id="9" creationId="{BB4CFACA-A998-EB07-9B04-CA68181439BC}"/>
          </ac:spMkLst>
        </pc:spChg>
        <pc:spChg chg="add del mod ord">
          <ac:chgData name="Schneider-White, Whitney Q." userId="dfa0b386-4122-486f-bfe5-4e446d9aa526" providerId="ADAL" clId="{013F71D7-4639-48EC-B25B-53AEF0BF3DE3}" dt="2023-01-17T20:16:49.121" v="81" actId="478"/>
          <ac:spMkLst>
            <pc:docMk/>
            <pc:sldMk cId="387877600" sldId="356"/>
            <ac:spMk id="10" creationId="{2540807D-E32B-407C-AE07-086C3BDECFEC}"/>
          </ac:spMkLst>
        </pc:spChg>
        <pc:spChg chg="add del mod">
          <ac:chgData name="Schneider-White, Whitney Q." userId="dfa0b386-4122-486f-bfe5-4e446d9aa526" providerId="ADAL" clId="{013F71D7-4639-48EC-B25B-53AEF0BF3DE3}" dt="2023-01-17T19:58:43.726" v="31" actId="26606"/>
          <ac:spMkLst>
            <pc:docMk/>
            <pc:sldMk cId="387877600" sldId="356"/>
            <ac:spMk id="11" creationId="{21FFA9FC-AE0B-871A-947F-2A6BE22CDE2B}"/>
          </ac:spMkLst>
        </pc:spChg>
        <pc:spChg chg="add del mod ord">
          <ac:chgData name="Schneider-White, Whitney Q." userId="dfa0b386-4122-486f-bfe5-4e446d9aa526" providerId="ADAL" clId="{013F71D7-4639-48EC-B25B-53AEF0BF3DE3}" dt="2023-01-17T20:16:49.121" v="81" actId="478"/>
          <ac:spMkLst>
            <pc:docMk/>
            <pc:sldMk cId="387877600" sldId="356"/>
            <ac:spMk id="13" creationId="{404033F6-8AE3-485C-8E6C-BA11100F84B8}"/>
          </ac:spMkLst>
        </pc:spChg>
        <pc:graphicFrameChg chg="add del mod">
          <ac:chgData name="Schneider-White, Whitney Q." userId="dfa0b386-4122-486f-bfe5-4e446d9aa526" providerId="ADAL" clId="{013F71D7-4639-48EC-B25B-53AEF0BF3DE3}" dt="2023-01-17T19:59:15.979" v="33" actId="12084"/>
          <ac:graphicFrameMkLst>
            <pc:docMk/>
            <pc:sldMk cId="387877600" sldId="356"/>
            <ac:graphicFrameMk id="4" creationId="{9002FFCD-05F1-4E8D-9F45-E490A6A3BDBD}"/>
          </ac:graphicFrameMkLst>
        </pc:graphicFrameChg>
        <pc:graphicFrameChg chg="add del mod">
          <ac:chgData name="Schneider-White, Whitney Q." userId="dfa0b386-4122-486f-bfe5-4e446d9aa526" providerId="ADAL" clId="{013F71D7-4639-48EC-B25B-53AEF0BF3DE3}" dt="2023-01-17T19:58:34.613" v="29" actId="26606"/>
          <ac:graphicFrameMkLst>
            <pc:docMk/>
            <pc:sldMk cId="387877600" sldId="356"/>
            <ac:graphicFrameMk id="5" creationId="{49FA924A-ECA1-2477-3FE8-96A6B133D9D2}"/>
          </ac:graphicFrameMkLst>
        </pc:graphicFrameChg>
        <pc:graphicFrameChg chg="add del mod">
          <ac:chgData name="Schneider-White, Whitney Q." userId="dfa0b386-4122-486f-bfe5-4e446d9aa526" providerId="ADAL" clId="{013F71D7-4639-48EC-B25B-53AEF0BF3DE3}" dt="2023-01-17T20:06:01.564" v="51" actId="26606"/>
          <ac:graphicFrameMkLst>
            <pc:docMk/>
            <pc:sldMk cId="387877600" sldId="356"/>
            <ac:graphicFrameMk id="7" creationId="{098B82D4-6C80-C389-A403-EE23887A1BF1}"/>
          </ac:graphicFrameMkLst>
        </pc:graphicFrameChg>
        <pc:graphicFrameChg chg="add del mod ord modGraphic">
          <ac:chgData name="Schneider-White, Whitney Q." userId="dfa0b386-4122-486f-bfe5-4e446d9aa526" providerId="ADAL" clId="{013F71D7-4639-48EC-B25B-53AEF0BF3DE3}" dt="2023-01-17T20:57:03.214" v="248"/>
          <ac:graphicFrameMkLst>
            <pc:docMk/>
            <pc:sldMk cId="387877600" sldId="356"/>
            <ac:graphicFrameMk id="8" creationId="{DF1AD9EC-02F6-4489-B178-2EFA476F8E8D}"/>
          </ac:graphicFrameMkLst>
        </pc:graphicFrameChg>
        <pc:graphicFrameChg chg="add del mod">
          <ac:chgData name="Schneider-White, Whitney Q." userId="dfa0b386-4122-486f-bfe5-4e446d9aa526" providerId="ADAL" clId="{013F71D7-4639-48EC-B25B-53AEF0BF3DE3}" dt="2023-01-17T19:58:43.726" v="31" actId="26606"/>
          <ac:graphicFrameMkLst>
            <pc:docMk/>
            <pc:sldMk cId="387877600" sldId="356"/>
            <ac:graphicFrameMk id="12" creationId="{C0A6541B-EFEC-135C-AF27-B1520A46CF3E}"/>
          </ac:graphicFrameMkLst>
        </pc:graphicFrameChg>
      </pc:sldChg>
      <pc:sldChg chg="add">
        <pc:chgData name="Schneider-White, Whitney Q." userId="dfa0b386-4122-486f-bfe5-4e446d9aa526" providerId="ADAL" clId="{013F71D7-4639-48EC-B25B-53AEF0BF3DE3}" dt="2023-01-17T20:49:51.766" v="170"/>
        <pc:sldMkLst>
          <pc:docMk/>
          <pc:sldMk cId="3747057873" sldId="462"/>
        </pc:sldMkLst>
      </pc:sldChg>
      <pc:sldChg chg="add">
        <pc:chgData name="Schneider-White, Whitney Q." userId="dfa0b386-4122-486f-bfe5-4e446d9aa526" providerId="ADAL" clId="{013F71D7-4639-48EC-B25B-53AEF0BF3DE3}" dt="2023-01-17T20:49:51.766" v="170"/>
        <pc:sldMkLst>
          <pc:docMk/>
          <pc:sldMk cId="2184104850" sldId="511"/>
        </pc:sldMkLst>
      </pc:sldChg>
      <pc:sldChg chg="add del">
        <pc:chgData name="Schneider-White, Whitney Q." userId="dfa0b386-4122-486f-bfe5-4e446d9aa526" providerId="ADAL" clId="{013F71D7-4639-48EC-B25B-53AEF0BF3DE3}" dt="2023-02-16T15:17:21.883" v="255" actId="47"/>
        <pc:sldMkLst>
          <pc:docMk/>
          <pc:sldMk cId="1557377085" sldId="536"/>
        </pc:sldMkLst>
      </pc:sldChg>
      <pc:sldChg chg="add">
        <pc:chgData name="Schneider-White, Whitney Q." userId="dfa0b386-4122-486f-bfe5-4e446d9aa526" providerId="ADAL" clId="{013F71D7-4639-48EC-B25B-53AEF0BF3DE3}" dt="2023-01-17T20:49:51.766" v="170"/>
        <pc:sldMkLst>
          <pc:docMk/>
          <pc:sldMk cId="1862001911" sldId="583"/>
        </pc:sldMkLst>
      </pc:sldChg>
      <pc:sldChg chg="add">
        <pc:chgData name="Schneider-White, Whitney Q." userId="dfa0b386-4122-486f-bfe5-4e446d9aa526" providerId="ADAL" clId="{013F71D7-4639-48EC-B25B-53AEF0BF3DE3}" dt="2023-01-17T20:49:51.766" v="170"/>
        <pc:sldMkLst>
          <pc:docMk/>
          <pc:sldMk cId="2481968568" sldId="586"/>
        </pc:sldMkLst>
      </pc:sldChg>
      <pc:sldChg chg="add">
        <pc:chgData name="Schneider-White, Whitney Q." userId="dfa0b386-4122-486f-bfe5-4e446d9aa526" providerId="ADAL" clId="{013F71D7-4639-48EC-B25B-53AEF0BF3DE3}" dt="2023-01-17T20:49:51.766" v="170"/>
        <pc:sldMkLst>
          <pc:docMk/>
          <pc:sldMk cId="3561704079" sldId="587"/>
        </pc:sldMkLst>
      </pc:sldChg>
      <pc:sldChg chg="modSp add">
        <pc:chgData name="Schneider-White, Whitney Q." userId="dfa0b386-4122-486f-bfe5-4e446d9aa526" providerId="ADAL" clId="{013F71D7-4639-48EC-B25B-53AEF0BF3DE3}" dt="2023-02-16T15:17:38.523" v="256" actId="20577"/>
        <pc:sldMkLst>
          <pc:docMk/>
          <pc:sldMk cId="169061153" sldId="3100"/>
        </pc:sldMkLst>
        <pc:graphicFrameChg chg="mod">
          <ac:chgData name="Schneider-White, Whitney Q." userId="dfa0b386-4122-486f-bfe5-4e446d9aa526" providerId="ADAL" clId="{013F71D7-4639-48EC-B25B-53AEF0BF3DE3}" dt="2023-02-16T15:17:38.523" v="256" actId="20577"/>
          <ac:graphicFrameMkLst>
            <pc:docMk/>
            <pc:sldMk cId="169061153" sldId="3100"/>
            <ac:graphicFrameMk id="6" creationId="{CAA73247-EC27-42C2-9054-22881E7131B4}"/>
          </ac:graphicFrameMkLst>
        </pc:graphicFrameChg>
      </pc:sldChg>
      <pc:sldChg chg="add">
        <pc:chgData name="Schneider-White, Whitney Q." userId="dfa0b386-4122-486f-bfe5-4e446d9aa526" providerId="ADAL" clId="{013F71D7-4639-48EC-B25B-53AEF0BF3DE3}" dt="2023-01-17T20:49:51.766" v="170"/>
        <pc:sldMkLst>
          <pc:docMk/>
          <pc:sldMk cId="2905498272" sldId="3101"/>
        </pc:sldMkLst>
      </pc:sldChg>
      <pc:sldChg chg="add">
        <pc:chgData name="Schneider-White, Whitney Q." userId="dfa0b386-4122-486f-bfe5-4e446d9aa526" providerId="ADAL" clId="{013F71D7-4639-48EC-B25B-53AEF0BF3DE3}" dt="2023-02-16T15:17:20.064" v="254"/>
        <pc:sldMkLst>
          <pc:docMk/>
          <pc:sldMk cId="162037276" sldId="3102"/>
        </pc:sldMkLst>
      </pc:sldChg>
      <pc:sldChg chg="add del">
        <pc:chgData name="Schneider-White, Whitney Q." userId="dfa0b386-4122-486f-bfe5-4e446d9aa526" providerId="ADAL" clId="{013F71D7-4639-48EC-B25B-53AEF0BF3DE3}" dt="2023-02-16T15:11:59.034" v="253" actId="47"/>
        <pc:sldMkLst>
          <pc:docMk/>
          <pc:sldMk cId="2842893091" sldId="3102"/>
        </pc:sldMkLst>
      </pc:sldChg>
      <pc:sldChg chg="add">
        <pc:chgData name="Schneider-White, Whitney Q." userId="dfa0b386-4122-486f-bfe5-4e446d9aa526" providerId="ADAL" clId="{013F71D7-4639-48EC-B25B-53AEF0BF3DE3}" dt="2023-02-16T15:34:03.614" v="257"/>
        <pc:sldMkLst>
          <pc:docMk/>
          <pc:sldMk cId="471761173" sldId="3103"/>
        </pc:sldMkLst>
      </pc:sldChg>
      <pc:sldChg chg="add">
        <pc:chgData name="Schneider-White, Whitney Q." userId="dfa0b386-4122-486f-bfe5-4e446d9aa526" providerId="ADAL" clId="{013F71D7-4639-48EC-B25B-53AEF0BF3DE3}" dt="2023-02-16T15:34:03.614" v="257"/>
        <pc:sldMkLst>
          <pc:docMk/>
          <pc:sldMk cId="2353712118" sldId="3104"/>
        </pc:sldMkLst>
      </pc:sldChg>
      <pc:sldChg chg="add">
        <pc:chgData name="Schneider-White, Whitney Q." userId="dfa0b386-4122-486f-bfe5-4e446d9aa526" providerId="ADAL" clId="{013F71D7-4639-48EC-B25B-53AEF0BF3DE3}" dt="2023-02-16T16:06:04.697" v="261"/>
        <pc:sldMkLst>
          <pc:docMk/>
          <pc:sldMk cId="3011726983" sldId="3105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ata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sv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svg"/><Relationship Id="rId4" Type="http://schemas.openxmlformats.org/officeDocument/2006/relationships/image" Target="../media/image22.svg"/><Relationship Id="rId9" Type="http://schemas.openxmlformats.org/officeDocument/2006/relationships/image" Target="../media/image27.pn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rawing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sv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svg"/><Relationship Id="rId4" Type="http://schemas.openxmlformats.org/officeDocument/2006/relationships/image" Target="../media/image22.svg"/><Relationship Id="rId9" Type="http://schemas.openxmlformats.org/officeDocument/2006/relationships/image" Target="../media/image27.pn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r="http://schemas.openxmlformats.org/officeDocument/2006/relationships" xmlns:asvg="http://schemas.microsoft.com/office/drawing/2016/SVG/main" xmlns:dgm14="http://schemas.microsoft.com/office/drawing/2010/diagram" xmlns:dsp="http://schemas.microsoft.com/office/drawing/2008/diagram" xmlns:dgm="http://schemas.openxmlformats.org/drawingml/2006/diagram" xmlns:a="http://schemas.openxmlformats.org/drawingml/2006/main">
  <dgm:ptLst>
    <dgm:pt modelId="{1EA363A6-EC8A-49C0-8E90-5FB552E28A79}" type="doc">
      <dgm:prSet loTypeId="urn:microsoft.com/office/officeart/2009/layout/CirclePictureHierarchy" loCatId="picture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C8B08D85-E094-4A20-AD10-0E803DFE826F}" type="parTrans" cxnId="{D784D09D-C256-40A2-9338-279641ED0AF4}">
      <dgm:prSet/>
      <dgm:spPr/>
      <dgm:t>
        <a:bodyPr/>
        <a:lstStyle/>
        <a:p>
          <a:endParaRPr lang="en-US"/>
        </a:p>
      </dgm:t>
    </dgm:pt>
    <dgm:pt modelId="{9EE26220-8C09-4EEE-8ED7-34CF7BE6737A}">
      <dgm:prSet custT="1"/>
      <dgm:spPr/>
      <dgm:t>
        <a:bodyPr/>
        <a:lstStyle/>
        <a:p>
          <a:r>
            <a:rPr lang="en-US" sz="1800" dirty="0"/>
            <a:t>Consumer Rights</a:t>
          </a:r>
        </a:p>
      </dgm:t>
    </dgm:pt>
    <dgm:pt modelId="{6F10C414-57C6-4C7C-B32E-4970FB45E76A}" type="sibTrans" cxnId="{D784D09D-C256-40A2-9338-279641ED0AF4}">
      <dgm:prSet/>
      <dgm:spPr/>
      <dgm:t>
        <a:bodyPr/>
        <a:lstStyle/>
        <a:p>
          <a:endParaRPr lang="en-US"/>
        </a:p>
      </dgm:t>
    </dgm:pt>
    <dgm:pt modelId="{845FDE8E-D9EE-4F1E-8BD8-995EE8F9C5DB}" type="parTrans" cxnId="{D8FD9948-9370-477A-B0F6-7B25FE2FA03D}">
      <dgm:prSet/>
      <dgm:spPr/>
      <dgm:t>
        <a:bodyPr/>
        <a:lstStyle/>
        <a:p>
          <a:endParaRPr lang="en-US"/>
        </a:p>
      </dgm:t>
    </dgm:pt>
    <dgm:pt modelId="{5413026D-5A12-4322-9F74-A6CF285756F4}">
      <dgm:prSet custT="1"/>
      <dgm:spPr/>
      <dgm:t>
        <a:bodyPr/>
        <a:lstStyle/>
        <a:p>
          <a:r>
            <a:rPr lang="en-US" sz="1800" dirty="0"/>
            <a:t>Online Advertising Restrictions</a:t>
          </a:r>
        </a:p>
      </dgm:t>
    </dgm:pt>
    <dgm:pt modelId="{B289B8ED-81C8-4BDF-B797-969EE52585EA}" type="sibTrans" cxnId="{D8FD9948-9370-477A-B0F6-7B25FE2FA03D}">
      <dgm:prSet/>
      <dgm:spPr/>
      <dgm:t>
        <a:bodyPr/>
        <a:lstStyle/>
        <a:p>
          <a:endParaRPr lang="en-US"/>
        </a:p>
      </dgm:t>
    </dgm:pt>
    <dgm:pt modelId="{2DE8A4D9-72DF-4B93-9CDF-490CD817E445}" type="parTrans" cxnId="{E5614354-AA8F-43F9-906A-8CE43DE2320F}">
      <dgm:prSet/>
      <dgm:spPr/>
      <dgm:t>
        <a:bodyPr/>
        <a:lstStyle/>
        <a:p>
          <a:endParaRPr lang="en-US"/>
        </a:p>
      </dgm:t>
    </dgm:pt>
    <dgm:pt modelId="{C1868420-93E5-43B8-8232-34C70BDB7DA9}">
      <dgm:prSet custT="1"/>
      <dgm:spPr/>
      <dgm:t>
        <a:bodyPr/>
        <a:lstStyle/>
        <a:p>
          <a:r>
            <a:rPr lang="en-US" sz="1800" dirty="0"/>
            <a:t>Processing Limitations</a:t>
          </a:r>
        </a:p>
      </dgm:t>
    </dgm:pt>
    <dgm:pt modelId="{D52F1B01-F5AB-45AA-93EC-81C4CD244FDE}" type="sibTrans" cxnId="{E5614354-AA8F-43F9-906A-8CE43DE2320F}">
      <dgm:prSet/>
      <dgm:spPr/>
      <dgm:t>
        <a:bodyPr/>
        <a:lstStyle/>
        <a:p>
          <a:endParaRPr lang="en-US"/>
        </a:p>
      </dgm:t>
    </dgm:pt>
    <dgm:pt modelId="{7CC0EA42-CFAB-4783-949B-52037A96AB8C}" type="parTrans" cxnId="{2B382313-888D-4FD0-85D1-07F7E310D842}">
      <dgm:prSet/>
      <dgm:spPr/>
      <dgm:t>
        <a:bodyPr/>
        <a:lstStyle/>
        <a:p>
          <a:endParaRPr lang="en-US"/>
        </a:p>
      </dgm:t>
    </dgm:pt>
    <dgm:pt modelId="{7C34D569-F770-42AA-99CC-FC908296E969}">
      <dgm:prSet custT="1"/>
      <dgm:spPr/>
      <dgm:t>
        <a:bodyPr/>
        <a:lstStyle/>
        <a:p>
          <a:r>
            <a:rPr lang="en-US" sz="1800" dirty="0"/>
            <a:t>Contractual Obligations on Vendors</a:t>
          </a:r>
        </a:p>
      </dgm:t>
    </dgm:pt>
    <dgm:pt modelId="{EC717A56-7264-49A1-8AA8-EFFD299C6908}" type="sibTrans" cxnId="{2B382313-888D-4FD0-85D1-07F7E310D842}">
      <dgm:prSet/>
      <dgm:spPr/>
      <dgm:t>
        <a:bodyPr/>
        <a:lstStyle/>
        <a:p>
          <a:endParaRPr lang="en-US"/>
        </a:p>
      </dgm:t>
    </dgm:pt>
    <dgm:pt modelId="{3A6F4DAE-3BD4-4479-8D24-B1DC331B093F}" type="pres">
      <dgm:prSet presAssocID="{1EA363A6-EC8A-49C0-8E90-5FB552E28A7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EDB3EC7-FE29-44CA-A1D5-146FE003192D}" type="pres">
      <dgm:prSet presAssocID="{9EE26220-8C09-4EEE-8ED7-34CF7BE6737A}" presName="hierRoot1" presStyleCnt="0"/>
      <dgm:spPr/>
    </dgm:pt>
    <dgm:pt modelId="{B38ADB97-004A-49F8-98FD-38E33115CB6E}" type="pres">
      <dgm:prSet presAssocID="{9EE26220-8C09-4EEE-8ED7-34CF7BE6737A}" presName="composite" presStyleCnt="0"/>
      <dgm:spPr/>
    </dgm:pt>
    <dgm:pt modelId="{A59B8CD7-43F3-44F8-B619-F86947326695}" type="pres">
      <dgm:prSet presAssocID="{9EE26220-8C09-4EEE-8ED7-34CF7BE6737A}" presName="image" presStyleLbl="node0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</dgm:pt>
    <dgm:pt modelId="{355172BD-3477-4575-AA3A-ED429F4CD194}" type="pres">
      <dgm:prSet presAssocID="{9EE26220-8C09-4EEE-8ED7-34CF7BE6737A}" presName="text" presStyleLbl="revTx" presStyleIdx="0" presStyleCnt="4">
        <dgm:presLayoutVars>
          <dgm:chPref val="3"/>
        </dgm:presLayoutVars>
      </dgm:prSet>
      <dgm:spPr/>
    </dgm:pt>
    <dgm:pt modelId="{69286946-4074-40A8-A43C-70AA21F7C7BF}" type="pres">
      <dgm:prSet presAssocID="{9EE26220-8C09-4EEE-8ED7-34CF7BE6737A}" presName="hierChild2" presStyleCnt="0"/>
      <dgm:spPr/>
    </dgm:pt>
    <dgm:pt modelId="{5ABEEA89-7F28-4B54-9F2C-498009A7D09E}" type="pres">
      <dgm:prSet presAssocID="{5413026D-5A12-4322-9F74-A6CF285756F4}" presName="hierRoot1" presStyleCnt="0"/>
      <dgm:spPr/>
    </dgm:pt>
    <dgm:pt modelId="{9CC87BB4-E4C2-4057-A9F1-084DD5012B26}" type="pres">
      <dgm:prSet presAssocID="{5413026D-5A12-4322-9F74-A6CF285756F4}" presName="composite" presStyleCnt="0"/>
      <dgm:spPr/>
    </dgm:pt>
    <dgm:pt modelId="{3303CF68-8D49-4D3D-9C45-D1BF393095F2}" type="pres">
      <dgm:prSet presAssocID="{5413026D-5A12-4322-9F74-A6CF285756F4}" presName="image" presStyleLbl="node0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" title=""/>
        </a:ext>
      </dgm:extLst>
    </dgm:pt>
    <dgm:pt modelId="{068E9B39-BE4D-4EC1-99F0-2081B7D66E30}" type="pres">
      <dgm:prSet presAssocID="{5413026D-5A12-4322-9F74-A6CF285756F4}" presName="text" presStyleLbl="revTx" presStyleIdx="1" presStyleCnt="4">
        <dgm:presLayoutVars>
          <dgm:chPref val="3"/>
        </dgm:presLayoutVars>
      </dgm:prSet>
      <dgm:spPr/>
    </dgm:pt>
    <dgm:pt modelId="{D4BA979C-AADF-46B6-B9A1-7364952F99F3}" type="pres">
      <dgm:prSet presAssocID="{5413026D-5A12-4322-9F74-A6CF285756F4}" presName="hierChild2" presStyleCnt="0"/>
      <dgm:spPr/>
    </dgm:pt>
    <dgm:pt modelId="{422085BA-DEDB-4681-AD2F-04F6E3A92D28}" type="pres">
      <dgm:prSet presAssocID="{C1868420-93E5-43B8-8232-34C70BDB7DA9}" presName="hierRoot1" presStyleCnt="0"/>
      <dgm:spPr/>
    </dgm:pt>
    <dgm:pt modelId="{32FA2C03-BF7D-425A-ABC5-BC1C3580F9AE}" type="pres">
      <dgm:prSet presAssocID="{C1868420-93E5-43B8-8232-34C70BDB7DA9}" presName="composite" presStyleCnt="0"/>
      <dgm:spPr/>
    </dgm:pt>
    <dgm:pt modelId="{E04AE306-BC88-4358-81B7-DCAA7D9799A5}" type="pres">
      <dgm:prSet presAssocID="{C1868420-93E5-43B8-8232-34C70BDB7DA9}" presName="image" presStyleLbl="node0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</dgm:pt>
    <dgm:pt modelId="{7DADCEF3-0A4C-45BB-8A07-BE710E33BF04}" type="pres">
      <dgm:prSet presAssocID="{C1868420-93E5-43B8-8232-34C70BDB7DA9}" presName="text" presStyleLbl="revTx" presStyleIdx="2" presStyleCnt="4">
        <dgm:presLayoutVars>
          <dgm:chPref val="3"/>
        </dgm:presLayoutVars>
      </dgm:prSet>
      <dgm:spPr/>
    </dgm:pt>
    <dgm:pt modelId="{920BFC8A-D777-428E-BC0C-B28D9F280F20}" type="pres">
      <dgm:prSet presAssocID="{C1868420-93E5-43B8-8232-34C70BDB7DA9}" presName="hierChild2" presStyleCnt="0"/>
      <dgm:spPr/>
    </dgm:pt>
    <dgm:pt modelId="{6D815643-CA60-49E5-A4F5-066325D3C270}" type="pres">
      <dgm:prSet presAssocID="{7C34D569-F770-42AA-99CC-FC908296E969}" presName="hierRoot1" presStyleCnt="0"/>
      <dgm:spPr/>
    </dgm:pt>
    <dgm:pt modelId="{301F6687-59D9-4AD8-A572-4E24F2594118}" type="pres">
      <dgm:prSet presAssocID="{7C34D569-F770-42AA-99CC-FC908296E969}" presName="composite" presStyleCnt="0"/>
      <dgm:spPr/>
    </dgm:pt>
    <dgm:pt modelId="{5356B506-2A59-46BD-8B23-5FE0BF6E3CC5}" type="pres">
      <dgm:prSet presAssocID="{7C34D569-F770-42AA-99CC-FC908296E969}" presName="image" presStyleLbl="node0" presStyleIdx="3" presStyleCnt="4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</dgm:pt>
    <dgm:pt modelId="{492754CA-EEB1-4F3B-80F0-ECBD0A0592FE}" type="pres">
      <dgm:prSet presAssocID="{7C34D569-F770-42AA-99CC-FC908296E969}" presName="text" presStyleLbl="revTx" presStyleIdx="3" presStyleCnt="4">
        <dgm:presLayoutVars>
          <dgm:chPref val="3"/>
        </dgm:presLayoutVars>
      </dgm:prSet>
      <dgm:spPr/>
    </dgm:pt>
    <dgm:pt modelId="{F2BC2A2A-AD01-499E-A770-F52BB1B854B2}" type="pres">
      <dgm:prSet presAssocID="{7C34D569-F770-42AA-99CC-FC908296E969}" presName="hierChild2" presStyleCnt="0"/>
      <dgm:spPr/>
    </dgm:pt>
  </dgm:ptLst>
  <dgm:cxnLst>
    <dgm:cxn modelId="{9EB94702-EB96-4576-B6D1-F18A3C247286}" type="presOf" srcId="{5413026D-5A12-4322-9F74-A6CF285756F4}" destId="{068E9B39-BE4D-4EC1-99F0-2081B7D66E30}" srcOrd="0" destOrd="0" presId="urn:microsoft.com/office/officeart/2009/layout/CirclePictureHierarchy"/>
    <dgm:cxn modelId="{D39ACC0E-EAF5-4D2C-9E3A-713BD3ABCBC3}" type="presOf" srcId="{7C34D569-F770-42AA-99CC-FC908296E969}" destId="{492754CA-EEB1-4F3B-80F0-ECBD0A0592FE}" srcOrd="0" destOrd="0" presId="urn:microsoft.com/office/officeart/2009/layout/CirclePictureHierarchy"/>
    <dgm:cxn modelId="{2B382313-888D-4FD0-85D1-07F7E310D842}" srcId="{1EA363A6-EC8A-49C0-8E90-5FB552E28A79}" destId="{7C34D569-F770-42AA-99CC-FC908296E969}" srcOrd="3" destOrd="0" parTransId="{7CC0EA42-CFAB-4783-949B-52037A96AB8C}" sibTransId="{EC717A56-7264-49A1-8AA8-EFFD299C6908}"/>
    <dgm:cxn modelId="{D8FD9948-9370-477A-B0F6-7B25FE2FA03D}" srcId="{1EA363A6-EC8A-49C0-8E90-5FB552E28A79}" destId="{5413026D-5A12-4322-9F74-A6CF285756F4}" srcOrd="1" destOrd="0" parTransId="{845FDE8E-D9EE-4F1E-8BD8-995EE8F9C5DB}" sibTransId="{B289B8ED-81C8-4BDF-B797-969EE52585EA}"/>
    <dgm:cxn modelId="{E5614354-AA8F-43F9-906A-8CE43DE2320F}" srcId="{1EA363A6-EC8A-49C0-8E90-5FB552E28A79}" destId="{C1868420-93E5-43B8-8232-34C70BDB7DA9}" srcOrd="2" destOrd="0" parTransId="{2DE8A4D9-72DF-4B93-9CDF-490CD817E445}" sibTransId="{D52F1B01-F5AB-45AA-93EC-81C4CD244FDE}"/>
    <dgm:cxn modelId="{AA552298-6BC1-4C17-9C3D-E9C2B24E691E}" type="presOf" srcId="{9EE26220-8C09-4EEE-8ED7-34CF7BE6737A}" destId="{355172BD-3477-4575-AA3A-ED429F4CD194}" srcOrd="0" destOrd="0" presId="urn:microsoft.com/office/officeart/2009/layout/CirclePictureHierarchy"/>
    <dgm:cxn modelId="{D784D09D-C256-40A2-9338-279641ED0AF4}" srcId="{1EA363A6-EC8A-49C0-8E90-5FB552E28A79}" destId="{9EE26220-8C09-4EEE-8ED7-34CF7BE6737A}" srcOrd="0" destOrd="0" parTransId="{C8B08D85-E094-4A20-AD10-0E803DFE826F}" sibTransId="{6F10C414-57C6-4C7C-B32E-4970FB45E76A}"/>
    <dgm:cxn modelId="{B9EF02A4-3C1D-4573-AE06-B31E47691552}" type="presOf" srcId="{1EA363A6-EC8A-49C0-8E90-5FB552E28A79}" destId="{3A6F4DAE-3BD4-4479-8D24-B1DC331B093F}" srcOrd="0" destOrd="0" presId="urn:microsoft.com/office/officeart/2009/layout/CirclePictureHierarchy"/>
    <dgm:cxn modelId="{A4FABEB5-91BF-4A1B-9949-5528D6B74CFD}" type="presOf" srcId="{C1868420-93E5-43B8-8232-34C70BDB7DA9}" destId="{7DADCEF3-0A4C-45BB-8A07-BE710E33BF04}" srcOrd="0" destOrd="0" presId="urn:microsoft.com/office/officeart/2009/layout/CirclePictureHierarchy"/>
    <dgm:cxn modelId="{869AFD87-70EB-4657-B6F9-9511F55C7B4B}" type="presParOf" srcId="{3A6F4DAE-3BD4-4479-8D24-B1DC331B093F}" destId="{6EDB3EC7-FE29-44CA-A1D5-146FE003192D}" srcOrd="0" destOrd="0" presId="urn:microsoft.com/office/officeart/2009/layout/CirclePictureHierarchy"/>
    <dgm:cxn modelId="{AA41E363-71FF-4604-B5B6-1FCE00AB5704}" type="presParOf" srcId="{6EDB3EC7-FE29-44CA-A1D5-146FE003192D}" destId="{B38ADB97-004A-49F8-98FD-38E33115CB6E}" srcOrd="0" destOrd="0" presId="urn:microsoft.com/office/officeart/2009/layout/CirclePictureHierarchy"/>
    <dgm:cxn modelId="{17FAE484-F309-41B2-8780-855C99EA9D17}" type="presParOf" srcId="{B38ADB97-004A-49F8-98FD-38E33115CB6E}" destId="{A59B8CD7-43F3-44F8-B619-F86947326695}" srcOrd="0" destOrd="0" presId="urn:microsoft.com/office/officeart/2009/layout/CirclePictureHierarchy"/>
    <dgm:cxn modelId="{20CB8FE3-3823-4B79-A557-C455514345EF}" type="presParOf" srcId="{B38ADB97-004A-49F8-98FD-38E33115CB6E}" destId="{355172BD-3477-4575-AA3A-ED429F4CD194}" srcOrd="1" destOrd="0" presId="urn:microsoft.com/office/officeart/2009/layout/CirclePictureHierarchy"/>
    <dgm:cxn modelId="{4860D8E1-4F1D-48D1-A963-25567BD789CD}" type="presParOf" srcId="{6EDB3EC7-FE29-44CA-A1D5-146FE003192D}" destId="{69286946-4074-40A8-A43C-70AA21F7C7BF}" srcOrd="1" destOrd="0" presId="urn:microsoft.com/office/officeart/2009/layout/CirclePictureHierarchy"/>
    <dgm:cxn modelId="{DB186924-BFE5-467B-BE79-A8292D4311EA}" type="presParOf" srcId="{3A6F4DAE-3BD4-4479-8D24-B1DC331B093F}" destId="{5ABEEA89-7F28-4B54-9F2C-498009A7D09E}" srcOrd="1" destOrd="0" presId="urn:microsoft.com/office/officeart/2009/layout/CirclePictureHierarchy"/>
    <dgm:cxn modelId="{ADEF9185-15E9-4EB7-B03E-1186C3D793A2}" type="presParOf" srcId="{5ABEEA89-7F28-4B54-9F2C-498009A7D09E}" destId="{9CC87BB4-E4C2-4057-A9F1-084DD5012B26}" srcOrd="0" destOrd="0" presId="urn:microsoft.com/office/officeart/2009/layout/CirclePictureHierarchy"/>
    <dgm:cxn modelId="{4496C59D-A33C-4770-85F8-6C866440EE8C}" type="presParOf" srcId="{9CC87BB4-E4C2-4057-A9F1-084DD5012B26}" destId="{3303CF68-8D49-4D3D-9C45-D1BF393095F2}" srcOrd="0" destOrd="0" presId="urn:microsoft.com/office/officeart/2009/layout/CirclePictureHierarchy"/>
    <dgm:cxn modelId="{D6FAEBC2-9B11-476C-B716-B423F2ED24BE}" type="presParOf" srcId="{9CC87BB4-E4C2-4057-A9F1-084DD5012B26}" destId="{068E9B39-BE4D-4EC1-99F0-2081B7D66E30}" srcOrd="1" destOrd="0" presId="urn:microsoft.com/office/officeart/2009/layout/CirclePictureHierarchy"/>
    <dgm:cxn modelId="{DF162E7F-3ED5-4AD9-9A54-A25F53433FC4}" type="presParOf" srcId="{5ABEEA89-7F28-4B54-9F2C-498009A7D09E}" destId="{D4BA979C-AADF-46B6-B9A1-7364952F99F3}" srcOrd="1" destOrd="0" presId="urn:microsoft.com/office/officeart/2009/layout/CirclePictureHierarchy"/>
    <dgm:cxn modelId="{DA6DD4BE-C5ED-4867-A78A-9F81E84CFBF7}" type="presParOf" srcId="{3A6F4DAE-3BD4-4479-8D24-B1DC331B093F}" destId="{422085BA-DEDB-4681-AD2F-04F6E3A92D28}" srcOrd="2" destOrd="0" presId="urn:microsoft.com/office/officeart/2009/layout/CirclePictureHierarchy"/>
    <dgm:cxn modelId="{E6FB627A-BA91-4769-9D70-82B13FF6556C}" type="presParOf" srcId="{422085BA-DEDB-4681-AD2F-04F6E3A92D28}" destId="{32FA2C03-BF7D-425A-ABC5-BC1C3580F9AE}" srcOrd="0" destOrd="0" presId="urn:microsoft.com/office/officeart/2009/layout/CirclePictureHierarchy"/>
    <dgm:cxn modelId="{F9E35E4E-3D39-4045-96B7-9440E425555A}" type="presParOf" srcId="{32FA2C03-BF7D-425A-ABC5-BC1C3580F9AE}" destId="{E04AE306-BC88-4358-81B7-DCAA7D9799A5}" srcOrd="0" destOrd="0" presId="urn:microsoft.com/office/officeart/2009/layout/CirclePictureHierarchy"/>
    <dgm:cxn modelId="{5ABF46C4-307E-4E72-AF6F-03EA38562393}" type="presParOf" srcId="{32FA2C03-BF7D-425A-ABC5-BC1C3580F9AE}" destId="{7DADCEF3-0A4C-45BB-8A07-BE710E33BF04}" srcOrd="1" destOrd="0" presId="urn:microsoft.com/office/officeart/2009/layout/CirclePictureHierarchy"/>
    <dgm:cxn modelId="{546563F4-C8F6-41F8-AB71-6DB60F3D9AF2}" type="presParOf" srcId="{422085BA-DEDB-4681-AD2F-04F6E3A92D28}" destId="{920BFC8A-D777-428E-BC0C-B28D9F280F20}" srcOrd="1" destOrd="0" presId="urn:microsoft.com/office/officeart/2009/layout/CirclePictureHierarchy"/>
    <dgm:cxn modelId="{5AC38FD0-462A-4B18-B29D-0124D7F87601}" type="presParOf" srcId="{3A6F4DAE-3BD4-4479-8D24-B1DC331B093F}" destId="{6D815643-CA60-49E5-A4F5-066325D3C270}" srcOrd="3" destOrd="0" presId="urn:microsoft.com/office/officeart/2009/layout/CirclePictureHierarchy"/>
    <dgm:cxn modelId="{C1939716-28DF-4B77-970F-AD0B595CDF09}" type="presParOf" srcId="{6D815643-CA60-49E5-A4F5-066325D3C270}" destId="{301F6687-59D9-4AD8-A572-4E24F2594118}" srcOrd="0" destOrd="0" presId="urn:microsoft.com/office/officeart/2009/layout/CirclePictureHierarchy"/>
    <dgm:cxn modelId="{DE47D4C4-FEE5-44BB-8D1B-AF168D7D13EB}" type="presParOf" srcId="{301F6687-59D9-4AD8-A572-4E24F2594118}" destId="{5356B506-2A59-46BD-8B23-5FE0BF6E3CC5}" srcOrd="0" destOrd="0" presId="urn:microsoft.com/office/officeart/2009/layout/CirclePictureHierarchy"/>
    <dgm:cxn modelId="{BBA40F16-EF1F-4645-9155-77DB6E8622C0}" type="presParOf" srcId="{301F6687-59D9-4AD8-A572-4E24F2594118}" destId="{492754CA-EEB1-4F3B-80F0-ECBD0A0592FE}" srcOrd="1" destOrd="0" presId="urn:microsoft.com/office/officeart/2009/layout/CirclePictureHierarchy"/>
    <dgm:cxn modelId="{ECF1D6AA-C7F8-4CB0-BF24-0C53C7183915}" type="presParOf" srcId="{6D815643-CA60-49E5-A4F5-066325D3C270}" destId="{F2BC2A2A-AD01-499E-A770-F52BB1B854B2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r="http://schemas.openxmlformats.org/officeDocument/2006/relationships" xmlns:asvg="http://schemas.microsoft.com/office/drawing/2016/SVG/main" xmlns:dgm14="http://schemas.microsoft.com/office/drawing/2010/diagram" xmlns:dsp="http://schemas.microsoft.com/office/drawing/2008/diagram" xmlns:dgm="http://schemas.openxmlformats.org/drawingml/2006/diagram" xmlns:a="http://schemas.openxmlformats.org/drawingml/2006/main">
  <dgm:ptLst>
    <dgm:pt modelId="{1EA363A6-EC8A-49C0-8E90-5FB552E28A79}" type="doc">
      <dgm:prSet loTypeId="urn:microsoft.com/office/officeart/2009/layout/CirclePictureHierarchy" loCatId="picture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FAE62DDF-5F04-40DE-8AD9-C2C03CB270CB}">
      <dgm:prSet/>
      <dgm:spPr/>
      <dgm:t>
        <a:bodyPr/>
        <a:lstStyle/>
        <a:p>
          <a:r>
            <a:rPr lang="en-US" dirty="0"/>
            <a:t>Sensitive Personal Information Protections</a:t>
          </a:r>
        </a:p>
      </dgm:t>
    </dgm:pt>
    <dgm:pt modelId="{B2BED208-23DC-46CB-96BE-9FE61036BA68}" type="parTrans" cxnId="{33BC74DE-7432-454B-8D33-D8C96253D815}">
      <dgm:prSet/>
      <dgm:spPr/>
      <dgm:t>
        <a:bodyPr/>
        <a:lstStyle/>
        <a:p>
          <a:endParaRPr lang="en-US"/>
        </a:p>
      </dgm:t>
    </dgm:pt>
    <dgm:pt modelId="{654987F5-8BA8-456D-AFF4-DCE13D015C07}" type="sibTrans" cxnId="{33BC74DE-7432-454B-8D33-D8C96253D815}">
      <dgm:prSet/>
      <dgm:spPr/>
      <dgm:t>
        <a:bodyPr/>
        <a:lstStyle/>
        <a:p>
          <a:endParaRPr lang="en-US"/>
        </a:p>
      </dgm:t>
    </dgm:pt>
    <dgm:pt modelId="{78F6BB94-0D52-46E7-A884-F981543AFC29}">
      <dgm:prSet/>
      <dgm:spPr/>
      <dgm:t>
        <a:bodyPr/>
        <a:lstStyle/>
        <a:p>
          <a:r>
            <a:rPr lang="en-US" dirty="0"/>
            <a:t>Risk Assessments</a:t>
          </a:r>
        </a:p>
      </dgm:t>
    </dgm:pt>
    <dgm:pt modelId="{341529B4-0B31-4C63-8415-A52995A98C16}" type="sibTrans" cxnId="{B00C04D8-6A86-4404-B61D-E455C5EB823A}">
      <dgm:prSet/>
      <dgm:spPr/>
      <dgm:t>
        <a:bodyPr/>
        <a:lstStyle/>
        <a:p>
          <a:endParaRPr lang="en-US"/>
        </a:p>
      </dgm:t>
    </dgm:pt>
    <dgm:pt modelId="{E9EE7798-61E1-440E-915E-290C2ED22AA8}" type="parTrans" cxnId="{B00C04D8-6A86-4404-B61D-E455C5EB823A}">
      <dgm:prSet/>
      <dgm:spPr/>
      <dgm:t>
        <a:bodyPr/>
        <a:lstStyle/>
        <a:p>
          <a:endParaRPr lang="en-US"/>
        </a:p>
      </dgm:t>
    </dgm:pt>
    <dgm:pt modelId="{DEFCE529-9E87-4A8E-AD5C-93677E3DBC43}">
      <dgm:prSet/>
      <dgm:spPr/>
      <dgm:t>
        <a:bodyPr/>
        <a:lstStyle/>
        <a:p>
          <a:r>
            <a:rPr lang="en-US" dirty="0"/>
            <a:t>Notice &amp; Transparency Requirements</a:t>
          </a:r>
        </a:p>
      </dgm:t>
    </dgm:pt>
    <dgm:pt modelId="{DF158A6F-7CBF-4583-B7DF-29E656E3B8E8}" type="sibTrans" cxnId="{12057A38-6292-4720-B5D8-CDB017815325}">
      <dgm:prSet/>
      <dgm:spPr/>
      <dgm:t>
        <a:bodyPr/>
        <a:lstStyle/>
        <a:p>
          <a:endParaRPr lang="en-US"/>
        </a:p>
      </dgm:t>
    </dgm:pt>
    <dgm:pt modelId="{EC21D6F9-1ABD-4FB9-A890-884519A5C2CF}" type="parTrans" cxnId="{12057A38-6292-4720-B5D8-CDB017815325}">
      <dgm:prSet/>
      <dgm:spPr/>
      <dgm:t>
        <a:bodyPr/>
        <a:lstStyle/>
        <a:p>
          <a:endParaRPr lang="en-US"/>
        </a:p>
      </dgm:t>
    </dgm:pt>
    <dgm:pt modelId="{3A6F4DAE-3BD4-4479-8D24-B1DC331B093F}" type="pres">
      <dgm:prSet presAssocID="{1EA363A6-EC8A-49C0-8E90-5FB552E28A7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8DB395F-1677-4AB0-9018-90E27046E3BB}" type="pres">
      <dgm:prSet presAssocID="{78F6BB94-0D52-46E7-A884-F981543AFC29}" presName="hierRoot1" presStyleCnt="0"/>
      <dgm:spPr/>
    </dgm:pt>
    <dgm:pt modelId="{B60EA0BA-3531-4211-A190-2E014539E257}" type="pres">
      <dgm:prSet presAssocID="{78F6BB94-0D52-46E7-A884-F981543AFC29}" presName="composite" presStyleCnt="0"/>
      <dgm:spPr/>
    </dgm:pt>
    <dgm:pt modelId="{C563912F-FD01-4D79-8B53-0A7453C610FC}" type="pres">
      <dgm:prSet presAssocID="{78F6BB94-0D52-46E7-A884-F981543AFC29}" presName="image" presStyleLbl="node0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</dgm:pt>
    <dgm:pt modelId="{5DD91E63-1F1E-4A48-91E8-549C50800747}" type="pres">
      <dgm:prSet presAssocID="{78F6BB94-0D52-46E7-A884-F981543AFC29}" presName="text" presStyleLbl="revTx" presStyleIdx="0" presStyleCnt="3">
        <dgm:presLayoutVars>
          <dgm:chPref val="3"/>
        </dgm:presLayoutVars>
      </dgm:prSet>
      <dgm:spPr/>
    </dgm:pt>
    <dgm:pt modelId="{81F13B41-EA47-47AF-B89B-99A1448DB3E1}" type="pres">
      <dgm:prSet presAssocID="{78F6BB94-0D52-46E7-A884-F981543AFC29}" presName="hierChild2" presStyleCnt="0"/>
      <dgm:spPr/>
    </dgm:pt>
    <dgm:pt modelId="{97BDB591-9FBD-4587-A089-8E273584DB63}" type="pres">
      <dgm:prSet presAssocID="{DEFCE529-9E87-4A8E-AD5C-93677E3DBC43}" presName="hierRoot1" presStyleCnt="0"/>
      <dgm:spPr/>
    </dgm:pt>
    <dgm:pt modelId="{1ED8C114-AADA-4362-BB44-932457560692}" type="pres">
      <dgm:prSet presAssocID="{DEFCE529-9E87-4A8E-AD5C-93677E3DBC43}" presName="composite" presStyleCnt="0"/>
      <dgm:spPr/>
    </dgm:pt>
    <dgm:pt modelId="{6F605372-FECA-4A4F-97A2-4C44A1D94846}" type="pres">
      <dgm:prSet presAssocID="{DEFCE529-9E87-4A8E-AD5C-93677E3DBC43}" presName="image" presStyleLbl="node0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</dgm:pt>
    <dgm:pt modelId="{A024A9A3-E1F4-4EDE-9043-B1E3EF0C7164}" type="pres">
      <dgm:prSet presAssocID="{DEFCE529-9E87-4A8E-AD5C-93677E3DBC43}" presName="text" presStyleLbl="revTx" presStyleIdx="1" presStyleCnt="3">
        <dgm:presLayoutVars>
          <dgm:chPref val="3"/>
        </dgm:presLayoutVars>
      </dgm:prSet>
      <dgm:spPr/>
    </dgm:pt>
    <dgm:pt modelId="{5C5846F3-986A-401B-ABF3-BC29C4FEB969}" type="pres">
      <dgm:prSet presAssocID="{DEFCE529-9E87-4A8E-AD5C-93677E3DBC43}" presName="hierChild2" presStyleCnt="0"/>
      <dgm:spPr/>
    </dgm:pt>
    <dgm:pt modelId="{63836373-441C-4D47-A550-E0F53EC7F768}" type="pres">
      <dgm:prSet presAssocID="{FAE62DDF-5F04-40DE-8AD9-C2C03CB270CB}" presName="hierRoot1" presStyleCnt="0"/>
      <dgm:spPr/>
    </dgm:pt>
    <dgm:pt modelId="{126A5565-E1A9-4D04-9980-981BDE4E615E}" type="pres">
      <dgm:prSet presAssocID="{FAE62DDF-5F04-40DE-8AD9-C2C03CB270CB}" presName="composite" presStyleCnt="0"/>
      <dgm:spPr/>
    </dgm:pt>
    <dgm:pt modelId="{73A679A1-596C-442A-8ED3-08B9C79D9DA8}" type="pres">
      <dgm:prSet presAssocID="{FAE62DDF-5F04-40DE-8AD9-C2C03CB270CB}" presName="image" presStyleLbl="node0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" title=""/>
        </a:ext>
      </dgm:extLst>
    </dgm:pt>
    <dgm:pt modelId="{4603583D-4027-4803-A58C-710DC848429F}" type="pres">
      <dgm:prSet presAssocID="{FAE62DDF-5F04-40DE-8AD9-C2C03CB270CB}" presName="text" presStyleLbl="revTx" presStyleIdx="2" presStyleCnt="3">
        <dgm:presLayoutVars>
          <dgm:chPref val="3"/>
        </dgm:presLayoutVars>
      </dgm:prSet>
      <dgm:spPr/>
    </dgm:pt>
    <dgm:pt modelId="{9B13AFC0-8B2B-4C1D-9F40-2BEC083FC73A}" type="pres">
      <dgm:prSet presAssocID="{FAE62DDF-5F04-40DE-8AD9-C2C03CB270CB}" presName="hierChild2" presStyleCnt="0"/>
      <dgm:spPr/>
    </dgm:pt>
  </dgm:ptLst>
  <dgm:cxnLst>
    <dgm:cxn modelId="{7FD87516-CCE7-4787-A379-DCEF3494D0AB}" type="presOf" srcId="{78F6BB94-0D52-46E7-A884-F981543AFC29}" destId="{5DD91E63-1F1E-4A48-91E8-549C50800747}" srcOrd="0" destOrd="0" presId="urn:microsoft.com/office/officeart/2009/layout/CirclePictureHierarchy"/>
    <dgm:cxn modelId="{12057A38-6292-4720-B5D8-CDB017815325}" srcId="{1EA363A6-EC8A-49C0-8E90-5FB552E28A79}" destId="{DEFCE529-9E87-4A8E-AD5C-93677E3DBC43}" srcOrd="1" destOrd="0" parTransId="{EC21D6F9-1ABD-4FB9-A890-884519A5C2CF}" sibTransId="{DF158A6F-7CBF-4583-B7DF-29E656E3B8E8}"/>
    <dgm:cxn modelId="{9C38B67E-BC52-4B60-A37F-C87C19706ED0}" type="presOf" srcId="{FAE62DDF-5F04-40DE-8AD9-C2C03CB270CB}" destId="{4603583D-4027-4803-A58C-710DC848429F}" srcOrd="0" destOrd="0" presId="urn:microsoft.com/office/officeart/2009/layout/CirclePictureHierarchy"/>
    <dgm:cxn modelId="{B9EF02A4-3C1D-4573-AE06-B31E47691552}" type="presOf" srcId="{1EA363A6-EC8A-49C0-8E90-5FB552E28A79}" destId="{3A6F4DAE-3BD4-4479-8D24-B1DC331B093F}" srcOrd="0" destOrd="0" presId="urn:microsoft.com/office/officeart/2009/layout/CirclePictureHierarchy"/>
    <dgm:cxn modelId="{5ADA76AD-212D-4B03-AED5-A114C062BEA9}" type="presOf" srcId="{DEFCE529-9E87-4A8E-AD5C-93677E3DBC43}" destId="{A024A9A3-E1F4-4EDE-9043-B1E3EF0C7164}" srcOrd="0" destOrd="0" presId="urn:microsoft.com/office/officeart/2009/layout/CirclePictureHierarchy"/>
    <dgm:cxn modelId="{B00C04D8-6A86-4404-B61D-E455C5EB823A}" srcId="{1EA363A6-EC8A-49C0-8E90-5FB552E28A79}" destId="{78F6BB94-0D52-46E7-A884-F981543AFC29}" srcOrd="0" destOrd="0" parTransId="{E9EE7798-61E1-440E-915E-290C2ED22AA8}" sibTransId="{341529B4-0B31-4C63-8415-A52995A98C16}"/>
    <dgm:cxn modelId="{33BC74DE-7432-454B-8D33-D8C96253D815}" srcId="{1EA363A6-EC8A-49C0-8E90-5FB552E28A79}" destId="{FAE62DDF-5F04-40DE-8AD9-C2C03CB270CB}" srcOrd="2" destOrd="0" parTransId="{B2BED208-23DC-46CB-96BE-9FE61036BA68}" sibTransId="{654987F5-8BA8-456D-AFF4-DCE13D015C07}"/>
    <dgm:cxn modelId="{81ADBB3A-DDA8-4CB0-85C3-429AA6FE7AD7}" type="presParOf" srcId="{3A6F4DAE-3BD4-4479-8D24-B1DC331B093F}" destId="{18DB395F-1677-4AB0-9018-90E27046E3BB}" srcOrd="0" destOrd="0" presId="urn:microsoft.com/office/officeart/2009/layout/CirclePictureHierarchy"/>
    <dgm:cxn modelId="{51C59ADF-34A6-4925-A6BC-B023BD497C1B}" type="presParOf" srcId="{18DB395F-1677-4AB0-9018-90E27046E3BB}" destId="{B60EA0BA-3531-4211-A190-2E014539E257}" srcOrd="0" destOrd="0" presId="urn:microsoft.com/office/officeart/2009/layout/CirclePictureHierarchy"/>
    <dgm:cxn modelId="{046D1667-AB02-446E-BB95-B99D6D1A6820}" type="presParOf" srcId="{B60EA0BA-3531-4211-A190-2E014539E257}" destId="{C563912F-FD01-4D79-8B53-0A7453C610FC}" srcOrd="0" destOrd="0" presId="urn:microsoft.com/office/officeart/2009/layout/CirclePictureHierarchy"/>
    <dgm:cxn modelId="{DE4BED4E-CEB4-4CB5-A475-EDE2C34E1E28}" type="presParOf" srcId="{B60EA0BA-3531-4211-A190-2E014539E257}" destId="{5DD91E63-1F1E-4A48-91E8-549C50800747}" srcOrd="1" destOrd="0" presId="urn:microsoft.com/office/officeart/2009/layout/CirclePictureHierarchy"/>
    <dgm:cxn modelId="{6C04B7E8-93D2-4B51-A360-A9D548F6418A}" type="presParOf" srcId="{18DB395F-1677-4AB0-9018-90E27046E3BB}" destId="{81F13B41-EA47-47AF-B89B-99A1448DB3E1}" srcOrd="1" destOrd="0" presId="urn:microsoft.com/office/officeart/2009/layout/CirclePictureHierarchy"/>
    <dgm:cxn modelId="{4E4D5FB6-CF31-4C09-BDC4-A8B458DC2C69}" type="presParOf" srcId="{3A6F4DAE-3BD4-4479-8D24-B1DC331B093F}" destId="{97BDB591-9FBD-4587-A089-8E273584DB63}" srcOrd="1" destOrd="0" presId="urn:microsoft.com/office/officeart/2009/layout/CirclePictureHierarchy"/>
    <dgm:cxn modelId="{824B0787-BB5D-4E78-8B85-BE7589A92451}" type="presParOf" srcId="{97BDB591-9FBD-4587-A089-8E273584DB63}" destId="{1ED8C114-AADA-4362-BB44-932457560692}" srcOrd="0" destOrd="0" presId="urn:microsoft.com/office/officeart/2009/layout/CirclePictureHierarchy"/>
    <dgm:cxn modelId="{0C6EFEA5-1879-41DC-9B33-81343745579F}" type="presParOf" srcId="{1ED8C114-AADA-4362-BB44-932457560692}" destId="{6F605372-FECA-4A4F-97A2-4C44A1D94846}" srcOrd="0" destOrd="0" presId="urn:microsoft.com/office/officeart/2009/layout/CirclePictureHierarchy"/>
    <dgm:cxn modelId="{E44F45DB-8BE2-49B6-A374-B0689E8B645A}" type="presParOf" srcId="{1ED8C114-AADA-4362-BB44-932457560692}" destId="{A024A9A3-E1F4-4EDE-9043-B1E3EF0C7164}" srcOrd="1" destOrd="0" presId="urn:microsoft.com/office/officeart/2009/layout/CirclePictureHierarchy"/>
    <dgm:cxn modelId="{A2F929D7-3809-4005-B799-3F5081891221}" type="presParOf" srcId="{97BDB591-9FBD-4587-A089-8E273584DB63}" destId="{5C5846F3-986A-401B-ABF3-BC29C4FEB969}" srcOrd="1" destOrd="0" presId="urn:microsoft.com/office/officeart/2009/layout/CirclePictureHierarchy"/>
    <dgm:cxn modelId="{251CFA57-3F43-4852-8B27-8F4BEFCCC547}" type="presParOf" srcId="{3A6F4DAE-3BD4-4479-8D24-B1DC331B093F}" destId="{63836373-441C-4D47-A550-E0F53EC7F768}" srcOrd="2" destOrd="0" presId="urn:microsoft.com/office/officeart/2009/layout/CirclePictureHierarchy"/>
    <dgm:cxn modelId="{6A1D947E-EF96-4884-A621-51944B8123E2}" type="presParOf" srcId="{63836373-441C-4D47-A550-E0F53EC7F768}" destId="{126A5565-E1A9-4D04-9980-981BDE4E615E}" srcOrd="0" destOrd="0" presId="urn:microsoft.com/office/officeart/2009/layout/CirclePictureHierarchy"/>
    <dgm:cxn modelId="{1ED7F173-832A-4345-B081-7CD9133AADE2}" type="presParOf" srcId="{126A5565-E1A9-4D04-9980-981BDE4E615E}" destId="{73A679A1-596C-442A-8ED3-08B9C79D9DA8}" srcOrd="0" destOrd="0" presId="urn:microsoft.com/office/officeart/2009/layout/CirclePictureHierarchy"/>
    <dgm:cxn modelId="{1F39E25B-7AA1-43F3-A7DF-2D60AC961E55}" type="presParOf" srcId="{126A5565-E1A9-4D04-9980-981BDE4E615E}" destId="{4603583D-4027-4803-A58C-710DC848429F}" srcOrd="1" destOrd="0" presId="urn:microsoft.com/office/officeart/2009/layout/CirclePictureHierarchy"/>
    <dgm:cxn modelId="{6FDFFAA6-DBDF-4E6F-8E3F-DF562BA3720C}" type="presParOf" srcId="{63836373-441C-4D47-A550-E0F53EC7F768}" destId="{9B13AFC0-8B2B-4C1D-9F40-2BEC083FC73A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sp="http://schemas.microsoft.com/office/drawing/2008/diagram" xmlns:dgm="http://schemas.openxmlformats.org/drawingml/2006/diagram" xmlns:a="http://schemas.openxmlformats.org/drawingml/2006/main">
  <dgm:ptLst>
    <dgm:pt modelId="{02669A9F-8CF3-4E72-804A-106F50F2B060}" type="doc">
      <dgm:prSet loTypeId="urn:microsoft.com/office/officeart/2005/8/layout/default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FA6F7699-3EF7-4E1A-8F3C-174A32F9A9EF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The Right to </a:t>
          </a:r>
          <a:br>
            <a:rPr lang="en-US" dirty="0">
              <a:solidFill>
                <a:schemeClr val="bg1"/>
              </a:solidFill>
            </a:rPr>
          </a:br>
          <a:r>
            <a:rPr lang="en-US" dirty="0">
              <a:solidFill>
                <a:schemeClr val="bg1"/>
              </a:solidFill>
            </a:rPr>
            <a:t>Know and Access</a:t>
          </a:r>
        </a:p>
      </dgm:t>
    </dgm:pt>
    <dgm:pt modelId="{DB9A0864-DFB3-4F1A-8A28-99FE01D2960B}" type="parTrans" cxnId="{A5479AF5-A17B-418C-95AA-AFDA8E54B44D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EFADEAE-E4DA-4DDF-9973-2020710FA57F}" type="sibTrans" cxnId="{A5479AF5-A17B-418C-95AA-AFDA8E54B44D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38E09AFD-9326-4CCD-8D39-D099B093473F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The Right to </a:t>
          </a:r>
          <a:br>
            <a:rPr lang="en-US" dirty="0">
              <a:solidFill>
                <a:schemeClr val="bg1"/>
              </a:solidFill>
            </a:rPr>
          </a:br>
          <a:r>
            <a:rPr lang="en-US" dirty="0">
              <a:solidFill>
                <a:schemeClr val="bg1"/>
              </a:solidFill>
            </a:rPr>
            <a:t>Delete</a:t>
          </a:r>
        </a:p>
      </dgm:t>
    </dgm:pt>
    <dgm:pt modelId="{CE24B573-74E5-400F-9122-FF2B9F34F7FB}" type="parTrans" cxnId="{9D042241-BCCD-4991-9830-EDAF30A09F67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3A7A1F73-1C56-4A95-9018-12BCD7A5DEE3}" type="sibTrans" cxnId="{9D042241-BCCD-4991-9830-EDAF30A09F67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6801729-221F-4611-850A-CC9FB38F0B3C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The Right to </a:t>
          </a:r>
          <a:br>
            <a:rPr lang="en-US" dirty="0">
              <a:solidFill>
                <a:schemeClr val="bg1"/>
              </a:solidFill>
            </a:rPr>
          </a:br>
          <a:r>
            <a:rPr lang="en-US" dirty="0">
              <a:solidFill>
                <a:schemeClr val="bg1"/>
              </a:solidFill>
            </a:rPr>
            <a:t>Correct</a:t>
          </a:r>
        </a:p>
      </dgm:t>
    </dgm:pt>
    <dgm:pt modelId="{8DDBEEB6-07F7-46CD-89A8-A0076C009273}" type="parTrans" cxnId="{4D5F1551-E0AD-424E-ABFA-184E75B4EE5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632093EE-5F4A-4C21-911E-1128B51A4703}" type="sibTrans" cxnId="{4D5F1551-E0AD-424E-ABFA-184E75B4EE5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A71B580-B85C-44D2-8F18-6546FF8C10E7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The Right to </a:t>
          </a:r>
          <a:r>
            <a:rPr lang="en-US" dirty="0" err="1">
              <a:solidFill>
                <a:schemeClr val="bg1"/>
              </a:solidFill>
            </a:rPr>
            <a:t>Opt</a:t>
          </a:r>
          <a:r>
            <a:rPr lang="en-US" dirty="0">
              <a:solidFill>
                <a:schemeClr val="bg1"/>
              </a:solidFill>
            </a:rPr>
            <a:t> Out of Targeted / Behavioral Advertising</a:t>
          </a:r>
        </a:p>
      </dgm:t>
    </dgm:pt>
    <dgm:pt modelId="{C0138603-61FC-4C14-9094-D0747CFA4523}" type="parTrans" cxnId="{1BA3F780-7081-41D1-BE91-D4166E476866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47390F0-55F8-4924-B31C-D91F173D5AFA}" type="sibTrans" cxnId="{1BA3F780-7081-41D1-BE91-D4166E476866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2845AA3-7CD7-49A6-9D93-B8ED0BF3B117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The Right to </a:t>
          </a:r>
          <a:r>
            <a:rPr lang="en-US" dirty="0" err="1">
              <a:solidFill>
                <a:schemeClr val="bg1"/>
              </a:solidFill>
            </a:rPr>
            <a:t>Opt</a:t>
          </a:r>
          <a:r>
            <a:rPr lang="en-US" dirty="0">
              <a:solidFill>
                <a:schemeClr val="bg1"/>
              </a:solidFill>
            </a:rPr>
            <a:t> Out of Profiling and Automated Decision-making</a:t>
          </a:r>
        </a:p>
      </dgm:t>
    </dgm:pt>
    <dgm:pt modelId="{6B328A32-E424-41DE-BB23-C4447065E9FE}" type="parTrans" cxnId="{3CC7400B-71D0-471A-A8B5-71748439BA1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459798C1-3078-46AD-8391-B2966F45745A}" type="sibTrans" cxnId="{3CC7400B-71D0-471A-A8B5-71748439BA1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56BF360E-0CF2-4CBB-9F0E-CD90AAE6176D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The Right to </a:t>
          </a:r>
          <a:br>
            <a:rPr lang="en-US" dirty="0">
              <a:solidFill>
                <a:schemeClr val="bg1"/>
              </a:solidFill>
            </a:rPr>
          </a:br>
          <a:r>
            <a:rPr lang="en-US" dirty="0">
              <a:solidFill>
                <a:schemeClr val="bg1"/>
              </a:solidFill>
            </a:rPr>
            <a:t>Non-discrimination</a:t>
          </a:r>
        </a:p>
      </dgm:t>
    </dgm:pt>
    <dgm:pt modelId="{21496579-944C-4639-B423-B093CC2E6977}" type="parTrans" cxnId="{3F1AC650-5C99-4925-AEE7-92B53F6C321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5471535-3D9F-42DE-8682-50DEEB272585}" type="sibTrans" cxnId="{3F1AC650-5C99-4925-AEE7-92B53F6C321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D5A7471-3A95-4C4A-B187-3D6E91B03069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The Right to </a:t>
          </a:r>
          <a:r>
            <a:rPr lang="en-US" dirty="0" err="1">
              <a:solidFill>
                <a:schemeClr val="bg1"/>
              </a:solidFill>
            </a:rPr>
            <a:t>Opt</a:t>
          </a:r>
          <a:r>
            <a:rPr lang="en-US" dirty="0">
              <a:solidFill>
                <a:schemeClr val="bg1"/>
              </a:solidFill>
            </a:rPr>
            <a:t> Out of Sales of Personal Information</a:t>
          </a:r>
        </a:p>
      </dgm:t>
    </dgm:pt>
    <dgm:pt modelId="{6A6FE6F9-54D4-4867-BAC8-C2AFE471D14D}" type="sibTrans" cxnId="{CE435E43-6713-4D9B-BA22-24B9ECD20D33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DB7885CD-E1EF-46C1-B5D5-E32EF38B5CE7}" type="parTrans" cxnId="{CE435E43-6713-4D9B-BA22-24B9ECD20D33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D766F50-BA2E-439A-AEA5-30D30730B5F0}" type="pres">
      <dgm:prSet presAssocID="{02669A9F-8CF3-4E72-804A-106F50F2B060}" presName="diagram" presStyleCnt="0">
        <dgm:presLayoutVars>
          <dgm:dir/>
          <dgm:resizeHandles val="exact"/>
        </dgm:presLayoutVars>
      </dgm:prSet>
      <dgm:spPr/>
    </dgm:pt>
    <dgm:pt modelId="{806E4B74-CF07-48E5-8A3C-083C14E36FA4}" type="pres">
      <dgm:prSet presAssocID="{FA6F7699-3EF7-4E1A-8F3C-174A32F9A9EF}" presName="node" presStyleLbl="node1" presStyleIdx="0" presStyleCnt="7" custScaleX="173909">
        <dgm:presLayoutVars>
          <dgm:bulletEnabled val="1"/>
        </dgm:presLayoutVars>
      </dgm:prSet>
      <dgm:spPr/>
    </dgm:pt>
    <dgm:pt modelId="{78A32472-6D7C-4A85-BDD4-FA98A98475BE}" type="pres">
      <dgm:prSet presAssocID="{EEFADEAE-E4DA-4DDF-9973-2020710FA57F}" presName="sibTrans" presStyleCnt="0"/>
      <dgm:spPr/>
    </dgm:pt>
    <dgm:pt modelId="{BD14379B-2880-4AED-A9EB-DC60A5B9488D}" type="pres">
      <dgm:prSet presAssocID="{38E09AFD-9326-4CCD-8D39-D099B093473F}" presName="node" presStyleLbl="node1" presStyleIdx="1" presStyleCnt="7" custScaleX="173909">
        <dgm:presLayoutVars>
          <dgm:bulletEnabled val="1"/>
        </dgm:presLayoutVars>
      </dgm:prSet>
      <dgm:spPr/>
    </dgm:pt>
    <dgm:pt modelId="{4E1EBED2-CC0D-499C-A742-0222AB1B1878}" type="pres">
      <dgm:prSet presAssocID="{3A7A1F73-1C56-4A95-9018-12BCD7A5DEE3}" presName="sibTrans" presStyleCnt="0"/>
      <dgm:spPr/>
    </dgm:pt>
    <dgm:pt modelId="{15AE6E5B-FD0F-4592-B8AB-A42D53C2771B}" type="pres">
      <dgm:prSet presAssocID="{86801729-221F-4611-850A-CC9FB38F0B3C}" presName="node" presStyleLbl="node1" presStyleIdx="2" presStyleCnt="7" custScaleX="173909">
        <dgm:presLayoutVars>
          <dgm:bulletEnabled val="1"/>
        </dgm:presLayoutVars>
      </dgm:prSet>
      <dgm:spPr/>
    </dgm:pt>
    <dgm:pt modelId="{CB20CA9B-6CB6-4148-B90E-586AEA55CE0F}" type="pres">
      <dgm:prSet presAssocID="{632093EE-5F4A-4C21-911E-1128B51A4703}" presName="sibTrans" presStyleCnt="0"/>
      <dgm:spPr/>
    </dgm:pt>
    <dgm:pt modelId="{3F205E03-DE95-4D5C-968E-3CCF0D915C54}" type="pres">
      <dgm:prSet presAssocID="{56BF360E-0CF2-4CBB-9F0E-CD90AAE6176D}" presName="node" presStyleLbl="node1" presStyleIdx="3" presStyleCnt="7" custScaleX="173909">
        <dgm:presLayoutVars>
          <dgm:bulletEnabled val="1"/>
        </dgm:presLayoutVars>
      </dgm:prSet>
      <dgm:spPr/>
    </dgm:pt>
    <dgm:pt modelId="{CCAA9FEE-0C15-41C2-8ED6-A2A420F2C7C8}" type="pres">
      <dgm:prSet presAssocID="{85471535-3D9F-42DE-8682-50DEEB272585}" presName="sibTrans" presStyleCnt="0"/>
      <dgm:spPr/>
    </dgm:pt>
    <dgm:pt modelId="{DD789C0A-1290-4199-A684-8AB0C6C12942}" type="pres">
      <dgm:prSet presAssocID="{ED5A7471-3A95-4C4A-B187-3D6E91B03069}" presName="node" presStyleLbl="node1" presStyleIdx="4" presStyleCnt="7" custScaleX="198794">
        <dgm:presLayoutVars>
          <dgm:bulletEnabled val="1"/>
        </dgm:presLayoutVars>
      </dgm:prSet>
      <dgm:spPr/>
    </dgm:pt>
    <dgm:pt modelId="{9C3923BC-CBE8-4FC3-9A3A-FCF4C650D886}" type="pres">
      <dgm:prSet presAssocID="{6A6FE6F9-54D4-4867-BAC8-C2AFE471D14D}" presName="sibTrans" presStyleCnt="0"/>
      <dgm:spPr/>
    </dgm:pt>
    <dgm:pt modelId="{441D24B4-5647-4EAC-9EA4-8CBB1707E069}" type="pres">
      <dgm:prSet presAssocID="{2A71B580-B85C-44D2-8F18-6546FF8C10E7}" presName="node" presStyleLbl="node1" presStyleIdx="5" presStyleCnt="7" custScaleX="198794">
        <dgm:presLayoutVars>
          <dgm:bulletEnabled val="1"/>
        </dgm:presLayoutVars>
      </dgm:prSet>
      <dgm:spPr/>
    </dgm:pt>
    <dgm:pt modelId="{0C49DC1E-1D04-40C0-9BD2-FCF9A29AB0E4}" type="pres">
      <dgm:prSet presAssocID="{847390F0-55F8-4924-B31C-D91F173D5AFA}" presName="sibTrans" presStyleCnt="0"/>
      <dgm:spPr/>
    </dgm:pt>
    <dgm:pt modelId="{BDABD5EB-3024-4C45-B9F0-AF785C15B479}" type="pres">
      <dgm:prSet presAssocID="{92845AA3-7CD7-49A6-9D93-B8ED0BF3B117}" presName="node" presStyleLbl="node1" presStyleIdx="6" presStyleCnt="7" custScaleX="198794">
        <dgm:presLayoutVars>
          <dgm:bulletEnabled val="1"/>
        </dgm:presLayoutVars>
      </dgm:prSet>
      <dgm:spPr/>
    </dgm:pt>
  </dgm:ptLst>
  <dgm:cxnLst>
    <dgm:cxn modelId="{3CC7400B-71D0-471A-A8B5-71748439BA11}" srcId="{02669A9F-8CF3-4E72-804A-106F50F2B060}" destId="{92845AA3-7CD7-49A6-9D93-B8ED0BF3B117}" srcOrd="6" destOrd="0" parTransId="{6B328A32-E424-41DE-BB23-C4447065E9FE}" sibTransId="{459798C1-3078-46AD-8391-B2966F45745A}"/>
    <dgm:cxn modelId="{E2C31323-4CCF-497D-AF11-D961838BDD66}" type="presOf" srcId="{ED5A7471-3A95-4C4A-B187-3D6E91B03069}" destId="{DD789C0A-1290-4199-A684-8AB0C6C12942}" srcOrd="0" destOrd="0" presId="urn:microsoft.com/office/officeart/2005/8/layout/default"/>
    <dgm:cxn modelId="{6CAB0F32-C7E1-4A51-AE10-A394B2114B10}" type="presOf" srcId="{2A71B580-B85C-44D2-8F18-6546FF8C10E7}" destId="{441D24B4-5647-4EAC-9EA4-8CBB1707E069}" srcOrd="0" destOrd="0" presId="urn:microsoft.com/office/officeart/2005/8/layout/default"/>
    <dgm:cxn modelId="{03910B3F-9E6B-40A4-8531-DED1AC9FB56D}" type="presOf" srcId="{FA6F7699-3EF7-4E1A-8F3C-174A32F9A9EF}" destId="{806E4B74-CF07-48E5-8A3C-083C14E36FA4}" srcOrd="0" destOrd="0" presId="urn:microsoft.com/office/officeart/2005/8/layout/default"/>
    <dgm:cxn modelId="{9D042241-BCCD-4991-9830-EDAF30A09F67}" srcId="{02669A9F-8CF3-4E72-804A-106F50F2B060}" destId="{38E09AFD-9326-4CCD-8D39-D099B093473F}" srcOrd="1" destOrd="0" parTransId="{CE24B573-74E5-400F-9122-FF2B9F34F7FB}" sibTransId="{3A7A1F73-1C56-4A95-9018-12BCD7A5DEE3}"/>
    <dgm:cxn modelId="{CE435E43-6713-4D9B-BA22-24B9ECD20D33}" srcId="{02669A9F-8CF3-4E72-804A-106F50F2B060}" destId="{ED5A7471-3A95-4C4A-B187-3D6E91B03069}" srcOrd="4" destOrd="0" parTransId="{DB7885CD-E1EF-46C1-B5D5-E32EF38B5CE7}" sibTransId="{6A6FE6F9-54D4-4867-BAC8-C2AFE471D14D}"/>
    <dgm:cxn modelId="{ADBB886E-F9FE-4010-9D48-061929A6B243}" type="presOf" srcId="{56BF360E-0CF2-4CBB-9F0E-CD90AAE6176D}" destId="{3F205E03-DE95-4D5C-968E-3CCF0D915C54}" srcOrd="0" destOrd="0" presId="urn:microsoft.com/office/officeart/2005/8/layout/default"/>
    <dgm:cxn modelId="{3F1AC650-5C99-4925-AEE7-92B53F6C3215}" srcId="{02669A9F-8CF3-4E72-804A-106F50F2B060}" destId="{56BF360E-0CF2-4CBB-9F0E-CD90AAE6176D}" srcOrd="3" destOrd="0" parTransId="{21496579-944C-4639-B423-B093CC2E6977}" sibTransId="{85471535-3D9F-42DE-8682-50DEEB272585}"/>
    <dgm:cxn modelId="{4D5F1551-E0AD-424E-ABFA-184E75B4EE5A}" srcId="{02669A9F-8CF3-4E72-804A-106F50F2B060}" destId="{86801729-221F-4611-850A-CC9FB38F0B3C}" srcOrd="2" destOrd="0" parTransId="{8DDBEEB6-07F7-46CD-89A8-A0076C009273}" sibTransId="{632093EE-5F4A-4C21-911E-1128B51A4703}"/>
    <dgm:cxn modelId="{23278B71-52B7-4046-881A-FF65F1339AD4}" type="presOf" srcId="{92845AA3-7CD7-49A6-9D93-B8ED0BF3B117}" destId="{BDABD5EB-3024-4C45-B9F0-AF785C15B479}" srcOrd="0" destOrd="0" presId="urn:microsoft.com/office/officeart/2005/8/layout/default"/>
    <dgm:cxn modelId="{4F490472-CF19-4824-87D0-C2FB0E0B026D}" type="presOf" srcId="{86801729-221F-4611-850A-CC9FB38F0B3C}" destId="{15AE6E5B-FD0F-4592-B8AB-A42D53C2771B}" srcOrd="0" destOrd="0" presId="urn:microsoft.com/office/officeart/2005/8/layout/default"/>
    <dgm:cxn modelId="{1BA3F780-7081-41D1-BE91-D4166E476866}" srcId="{02669A9F-8CF3-4E72-804A-106F50F2B060}" destId="{2A71B580-B85C-44D2-8F18-6546FF8C10E7}" srcOrd="5" destOrd="0" parTransId="{C0138603-61FC-4C14-9094-D0747CFA4523}" sibTransId="{847390F0-55F8-4924-B31C-D91F173D5AFA}"/>
    <dgm:cxn modelId="{7B61F581-E741-4A26-91A3-B5F2C73F1803}" type="presOf" srcId="{02669A9F-8CF3-4E72-804A-106F50F2B060}" destId="{BD766F50-BA2E-439A-AEA5-30D30730B5F0}" srcOrd="0" destOrd="0" presId="urn:microsoft.com/office/officeart/2005/8/layout/default"/>
    <dgm:cxn modelId="{59E44BEB-F3D7-4C70-8D40-4F57FA859803}" type="presOf" srcId="{38E09AFD-9326-4CCD-8D39-D099B093473F}" destId="{BD14379B-2880-4AED-A9EB-DC60A5B9488D}" srcOrd="0" destOrd="0" presId="urn:microsoft.com/office/officeart/2005/8/layout/default"/>
    <dgm:cxn modelId="{A5479AF5-A17B-418C-95AA-AFDA8E54B44D}" srcId="{02669A9F-8CF3-4E72-804A-106F50F2B060}" destId="{FA6F7699-3EF7-4E1A-8F3C-174A32F9A9EF}" srcOrd="0" destOrd="0" parTransId="{DB9A0864-DFB3-4F1A-8A28-99FE01D2960B}" sibTransId="{EEFADEAE-E4DA-4DDF-9973-2020710FA57F}"/>
    <dgm:cxn modelId="{EA0FD21C-A706-4CB3-8795-A870BDD8902B}" type="presParOf" srcId="{BD766F50-BA2E-439A-AEA5-30D30730B5F0}" destId="{806E4B74-CF07-48E5-8A3C-083C14E36FA4}" srcOrd="0" destOrd="0" presId="urn:microsoft.com/office/officeart/2005/8/layout/default"/>
    <dgm:cxn modelId="{10844158-0B2D-4A08-BE8D-E8E1C92B10D4}" type="presParOf" srcId="{BD766F50-BA2E-439A-AEA5-30D30730B5F0}" destId="{78A32472-6D7C-4A85-BDD4-FA98A98475BE}" srcOrd="1" destOrd="0" presId="urn:microsoft.com/office/officeart/2005/8/layout/default"/>
    <dgm:cxn modelId="{23810F72-3542-49DF-93B7-BCCC2B3683E1}" type="presParOf" srcId="{BD766F50-BA2E-439A-AEA5-30D30730B5F0}" destId="{BD14379B-2880-4AED-A9EB-DC60A5B9488D}" srcOrd="2" destOrd="0" presId="urn:microsoft.com/office/officeart/2005/8/layout/default"/>
    <dgm:cxn modelId="{6AA1BDFD-0138-473C-8D0C-93672563C961}" type="presParOf" srcId="{BD766F50-BA2E-439A-AEA5-30D30730B5F0}" destId="{4E1EBED2-CC0D-499C-A742-0222AB1B1878}" srcOrd="3" destOrd="0" presId="urn:microsoft.com/office/officeart/2005/8/layout/default"/>
    <dgm:cxn modelId="{F3F6D485-2AE3-4881-9130-07CF8EAB12F2}" type="presParOf" srcId="{BD766F50-BA2E-439A-AEA5-30D30730B5F0}" destId="{15AE6E5B-FD0F-4592-B8AB-A42D53C2771B}" srcOrd="4" destOrd="0" presId="urn:microsoft.com/office/officeart/2005/8/layout/default"/>
    <dgm:cxn modelId="{A5FDBCE7-BB92-458A-9500-860D70946312}" type="presParOf" srcId="{BD766F50-BA2E-439A-AEA5-30D30730B5F0}" destId="{CB20CA9B-6CB6-4148-B90E-586AEA55CE0F}" srcOrd="5" destOrd="0" presId="urn:microsoft.com/office/officeart/2005/8/layout/default"/>
    <dgm:cxn modelId="{7FF24940-0E49-4141-B763-D5A4503D7110}" type="presParOf" srcId="{BD766F50-BA2E-439A-AEA5-30D30730B5F0}" destId="{3F205E03-DE95-4D5C-968E-3CCF0D915C54}" srcOrd="6" destOrd="0" presId="urn:microsoft.com/office/officeart/2005/8/layout/default"/>
    <dgm:cxn modelId="{CEA89366-D2EC-421F-8008-1458D666FA85}" type="presParOf" srcId="{BD766F50-BA2E-439A-AEA5-30D30730B5F0}" destId="{CCAA9FEE-0C15-41C2-8ED6-A2A420F2C7C8}" srcOrd="7" destOrd="0" presId="urn:microsoft.com/office/officeart/2005/8/layout/default"/>
    <dgm:cxn modelId="{3D040A9C-A55F-4B1F-824F-0D88A1881CAC}" type="presParOf" srcId="{BD766F50-BA2E-439A-AEA5-30D30730B5F0}" destId="{DD789C0A-1290-4199-A684-8AB0C6C12942}" srcOrd="8" destOrd="0" presId="urn:microsoft.com/office/officeart/2005/8/layout/default"/>
    <dgm:cxn modelId="{F9098AD8-E384-47C2-9397-01FC756C94C8}" type="presParOf" srcId="{BD766F50-BA2E-439A-AEA5-30D30730B5F0}" destId="{9C3923BC-CBE8-4FC3-9A3A-FCF4C650D886}" srcOrd="9" destOrd="0" presId="urn:microsoft.com/office/officeart/2005/8/layout/default"/>
    <dgm:cxn modelId="{AFAD604E-1D40-40BD-B307-536C2496FADE}" type="presParOf" srcId="{BD766F50-BA2E-439A-AEA5-30D30730B5F0}" destId="{441D24B4-5647-4EAC-9EA4-8CBB1707E069}" srcOrd="10" destOrd="0" presId="urn:microsoft.com/office/officeart/2005/8/layout/default"/>
    <dgm:cxn modelId="{3A6F112E-2C44-45D7-8339-BDDDA2730EDD}" type="presParOf" srcId="{BD766F50-BA2E-439A-AEA5-30D30730B5F0}" destId="{0C49DC1E-1D04-40C0-9BD2-FCF9A29AB0E4}" srcOrd="11" destOrd="0" presId="urn:microsoft.com/office/officeart/2005/8/layout/default"/>
    <dgm:cxn modelId="{EBD83C3A-6A4C-460D-87C2-A678631700D0}" type="presParOf" srcId="{BD766F50-BA2E-439A-AEA5-30D30730B5F0}" destId="{BDABD5EB-3024-4C45-B9F0-AF785C15B479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sp="http://schemas.microsoft.com/office/drawing/2008/diagram" xmlns:dgm="http://schemas.openxmlformats.org/drawingml/2006/diagram" xmlns:a="http://schemas.openxmlformats.org/drawingml/2006/main">
  <dgm:ptLst>
    <dgm:pt modelId="{F5588548-E1B2-4A33-8015-53440F19D4A6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08F3165-C1A7-45C3-88A9-E0AB7EA02F77}" type="parTrans" cxnId="{C72EA1D0-0658-44EE-9F5F-8F4528F43B5A}">
      <dgm:prSet/>
      <dgm:spPr/>
      <dgm:t>
        <a:bodyPr/>
        <a:lstStyle/>
        <a:p>
          <a:endParaRPr lang="en-US"/>
        </a:p>
      </dgm:t>
    </dgm:pt>
    <dgm:pt modelId="{D433E0CA-71DF-4977-A2B2-0FE03F1FB727}">
      <dgm:prSet/>
      <dgm:spPr/>
      <dgm:t>
        <a:bodyPr/>
        <a:lstStyle/>
        <a:p>
          <a:r>
            <a:rPr lang="en-US" dirty="0"/>
            <a:t>Social Security, Driver’s License, State Identification Card, or Passport Numbers</a:t>
          </a:r>
        </a:p>
      </dgm:t>
    </dgm:pt>
    <dgm:pt modelId="{CDC6C7BE-BE8E-4EE1-A7FB-9503CFABA796}" type="sibTrans" cxnId="{C72EA1D0-0658-44EE-9F5F-8F4528F43B5A}">
      <dgm:prSet/>
      <dgm:spPr/>
      <dgm:t>
        <a:bodyPr/>
        <a:lstStyle/>
        <a:p>
          <a:endParaRPr lang="en-US"/>
        </a:p>
      </dgm:t>
    </dgm:pt>
    <dgm:pt modelId="{B72F8827-39F9-4F82-A13A-2B4D597857DB}" type="parTrans" cxnId="{1F572920-1B81-4F8E-B3CD-8895449DC084}">
      <dgm:prSet/>
      <dgm:spPr/>
      <dgm:t>
        <a:bodyPr/>
        <a:lstStyle/>
        <a:p>
          <a:endParaRPr lang="en-US"/>
        </a:p>
      </dgm:t>
    </dgm:pt>
    <dgm:pt modelId="{F1C1D0A1-A28D-4FDC-8B90-835A6A9811A5}">
      <dgm:prSet/>
      <dgm:spPr/>
      <dgm:t>
        <a:bodyPr/>
        <a:lstStyle/>
        <a:p>
          <a:r>
            <a:rPr lang="en-US" dirty="0"/>
            <a:t>Precise Geolocation (Radius ≤ 1,750 ft.)</a:t>
          </a:r>
        </a:p>
      </dgm:t>
    </dgm:pt>
    <dgm:pt modelId="{8A534656-BF8E-4850-A0E0-43BBC35BE95A}" type="sibTrans" cxnId="{1F572920-1B81-4F8E-B3CD-8895449DC084}">
      <dgm:prSet/>
      <dgm:spPr/>
      <dgm:t>
        <a:bodyPr/>
        <a:lstStyle/>
        <a:p>
          <a:endParaRPr lang="en-US"/>
        </a:p>
      </dgm:t>
    </dgm:pt>
    <dgm:pt modelId="{E93A8A5F-8178-47D2-AFA3-C617B70A990C}" type="parTrans" cxnId="{FFF18897-DD1A-4996-B647-31D1FF6C86AE}">
      <dgm:prSet/>
      <dgm:spPr/>
      <dgm:t>
        <a:bodyPr/>
        <a:lstStyle/>
        <a:p>
          <a:endParaRPr lang="en-US"/>
        </a:p>
      </dgm:t>
    </dgm:pt>
    <dgm:pt modelId="{0BC77526-3578-4B49-9A95-F092C2DE397C}">
      <dgm:prSet/>
      <dgm:spPr/>
      <dgm:t>
        <a:bodyPr/>
        <a:lstStyle/>
        <a:p>
          <a:r>
            <a:rPr lang="en-US" dirty="0"/>
            <a:t>Racial or Ethnic Origin</a:t>
          </a:r>
        </a:p>
      </dgm:t>
    </dgm:pt>
    <dgm:pt modelId="{8C90C799-474B-42AC-80FC-6D6ED871B092}" type="sibTrans" cxnId="{FFF18897-DD1A-4996-B647-31D1FF6C86AE}">
      <dgm:prSet/>
      <dgm:spPr/>
      <dgm:t>
        <a:bodyPr/>
        <a:lstStyle/>
        <a:p>
          <a:endParaRPr lang="en-US"/>
        </a:p>
      </dgm:t>
    </dgm:pt>
    <dgm:pt modelId="{17317823-290F-4E80-A83B-B095D3717E36}" type="parTrans" cxnId="{05FFDC2F-90A5-4B6C-BF6E-6284BF084C27}">
      <dgm:prSet/>
      <dgm:spPr/>
      <dgm:t>
        <a:bodyPr/>
        <a:lstStyle/>
        <a:p>
          <a:endParaRPr lang="en-US"/>
        </a:p>
      </dgm:t>
    </dgm:pt>
    <dgm:pt modelId="{0D450141-3F2E-4396-9EDF-2A21A38E461F}">
      <dgm:prSet/>
      <dgm:spPr/>
      <dgm:t>
        <a:bodyPr/>
        <a:lstStyle/>
        <a:p>
          <a:r>
            <a:rPr lang="en-US" dirty="0"/>
            <a:t>Genetic Data</a:t>
          </a:r>
        </a:p>
      </dgm:t>
    </dgm:pt>
    <dgm:pt modelId="{D161EBF7-75F2-4F0E-AA32-2A74D80E8D4D}" type="sibTrans" cxnId="{05FFDC2F-90A5-4B6C-BF6E-6284BF084C27}">
      <dgm:prSet/>
      <dgm:spPr/>
      <dgm:t>
        <a:bodyPr/>
        <a:lstStyle/>
        <a:p>
          <a:endParaRPr lang="en-US"/>
        </a:p>
      </dgm:t>
    </dgm:pt>
    <dgm:pt modelId="{BE45268C-0D24-4BD3-80F5-41C108255999}" type="parTrans" cxnId="{595B7282-4831-412F-8AAE-481F52C5EBD8}">
      <dgm:prSet/>
      <dgm:spPr/>
      <dgm:t>
        <a:bodyPr/>
        <a:lstStyle/>
        <a:p>
          <a:endParaRPr lang="en-US"/>
        </a:p>
      </dgm:t>
    </dgm:pt>
    <dgm:pt modelId="{C1368312-B49C-42DA-B3FC-8D916F3E3CB1}">
      <dgm:prSet/>
      <dgm:spPr/>
      <dgm:t>
        <a:bodyPr/>
        <a:lstStyle/>
        <a:p>
          <a:r>
            <a:rPr lang="en-US" dirty="0"/>
            <a:t>Biometric Information for Uniquely Identifying a Consumer</a:t>
          </a:r>
        </a:p>
      </dgm:t>
    </dgm:pt>
    <dgm:pt modelId="{7F286CF6-5C68-4085-BAA0-6FD42233400E}" type="sibTrans" cxnId="{595B7282-4831-412F-8AAE-481F52C5EBD8}">
      <dgm:prSet/>
      <dgm:spPr/>
      <dgm:t>
        <a:bodyPr/>
        <a:lstStyle/>
        <a:p>
          <a:endParaRPr lang="en-US"/>
        </a:p>
      </dgm:t>
    </dgm:pt>
    <dgm:pt modelId="{B7DBFC04-53DC-4A38-9953-E9C98394AFE1}" type="parTrans" cxnId="{D2B35645-3929-4008-A1D8-88F2B0B77314}">
      <dgm:prSet/>
      <dgm:spPr/>
      <dgm:t>
        <a:bodyPr/>
        <a:lstStyle/>
        <a:p>
          <a:endParaRPr lang="en-US"/>
        </a:p>
      </dgm:t>
    </dgm:pt>
    <dgm:pt modelId="{23A99CD3-ED99-4240-872C-2ABEA331EC59}">
      <dgm:prSet/>
      <dgm:spPr/>
      <dgm:t>
        <a:bodyPr/>
        <a:lstStyle/>
        <a:p>
          <a:r>
            <a:rPr lang="en-US" dirty="0"/>
            <a:t>Personal Information Concerning a Consumer’s Health</a:t>
          </a:r>
        </a:p>
      </dgm:t>
    </dgm:pt>
    <dgm:pt modelId="{9685D9AB-6621-4854-944B-35394F1AB148}" type="sibTrans" cxnId="{D2B35645-3929-4008-A1D8-88F2B0B77314}">
      <dgm:prSet/>
      <dgm:spPr/>
      <dgm:t>
        <a:bodyPr/>
        <a:lstStyle/>
        <a:p>
          <a:endParaRPr lang="en-US"/>
        </a:p>
      </dgm:t>
    </dgm:pt>
    <dgm:pt modelId="{8E5E8B6B-A53D-4E9B-9725-52CBDF9B4F10}" type="parTrans" cxnId="{4CD045D7-9C2C-449F-BE89-6D1AFF39CE2F}">
      <dgm:prSet/>
      <dgm:spPr/>
      <dgm:t>
        <a:bodyPr/>
        <a:lstStyle/>
        <a:p>
          <a:endParaRPr lang="en-US"/>
        </a:p>
      </dgm:t>
    </dgm:pt>
    <dgm:pt modelId="{EE6B995A-AC6F-4EFF-B5A9-D6CEA5419F3C}">
      <dgm:prSet/>
      <dgm:spPr/>
      <dgm:t>
        <a:bodyPr/>
        <a:lstStyle/>
        <a:p>
          <a:r>
            <a:rPr lang="en-US" dirty="0"/>
            <a:t>Personal Information Concerning Sex Life or Sexual Orientation</a:t>
          </a:r>
        </a:p>
      </dgm:t>
    </dgm:pt>
    <dgm:pt modelId="{2DECEC50-92A7-4FA0-AB2E-003477CFC7C9}" type="sibTrans" cxnId="{4CD045D7-9C2C-449F-BE89-6D1AFF39CE2F}">
      <dgm:prSet/>
      <dgm:spPr/>
      <dgm:t>
        <a:bodyPr/>
        <a:lstStyle/>
        <a:p>
          <a:endParaRPr lang="en-US"/>
        </a:p>
      </dgm:t>
    </dgm:pt>
    <dgm:pt modelId="{19DF5675-6868-4EFB-AE14-ECA8DDD36808}">
      <dgm:prSet/>
      <dgm:spPr/>
      <dgm:t>
        <a:bodyPr/>
        <a:lstStyle/>
        <a:p>
          <a:r>
            <a:rPr lang="en-US" dirty="0"/>
            <a:t>Citizenship or Immigration Status</a:t>
          </a:r>
        </a:p>
      </dgm:t>
    </dgm:pt>
    <dgm:pt modelId="{07BA6AFE-4588-4B60-A25D-A6F67FC018AB}" type="parTrans" cxnId="{C0708167-5475-4683-85AA-AA1894E56460}">
      <dgm:prSet/>
      <dgm:spPr/>
      <dgm:t>
        <a:bodyPr/>
        <a:lstStyle/>
        <a:p>
          <a:endParaRPr lang="en-US"/>
        </a:p>
      </dgm:t>
    </dgm:pt>
    <dgm:pt modelId="{2220B101-05FB-4C45-BF2B-5419C96CC4F1}" type="sibTrans" cxnId="{C0708167-5475-4683-85AA-AA1894E56460}">
      <dgm:prSet/>
      <dgm:spPr/>
      <dgm:t>
        <a:bodyPr/>
        <a:lstStyle/>
        <a:p>
          <a:endParaRPr lang="en-US"/>
        </a:p>
      </dgm:t>
    </dgm:pt>
    <dgm:pt modelId="{437954F3-CA94-4E46-8245-C4E7DE48AEB8}">
      <dgm:prSet/>
      <dgm:spPr/>
      <dgm:t>
        <a:bodyPr/>
        <a:lstStyle/>
        <a:p>
          <a:r>
            <a:rPr lang="en-US" dirty="0"/>
            <a:t>Religious or Philosophical beliefs</a:t>
          </a:r>
        </a:p>
      </dgm:t>
    </dgm:pt>
    <dgm:pt modelId="{C4BEEA26-F1BF-435E-A01A-C8A934025323}" type="parTrans" cxnId="{DA280DB9-F1BE-4A8D-9FAA-5BA5295E2D40}">
      <dgm:prSet/>
      <dgm:spPr/>
      <dgm:t>
        <a:bodyPr/>
        <a:lstStyle/>
        <a:p>
          <a:endParaRPr lang="en-US"/>
        </a:p>
      </dgm:t>
    </dgm:pt>
    <dgm:pt modelId="{05E4831E-14FA-4411-8DAF-E57E28A5ACAB}" type="sibTrans" cxnId="{DA280DB9-F1BE-4A8D-9FAA-5BA5295E2D40}">
      <dgm:prSet/>
      <dgm:spPr/>
      <dgm:t>
        <a:bodyPr/>
        <a:lstStyle/>
        <a:p>
          <a:endParaRPr lang="en-US"/>
        </a:p>
      </dgm:t>
    </dgm:pt>
    <dgm:pt modelId="{947562DF-2FA9-4DFF-8832-C78BDBC974DB}">
      <dgm:prSet/>
      <dgm:spPr/>
      <dgm:t>
        <a:bodyPr/>
        <a:lstStyle/>
        <a:p>
          <a:r>
            <a:rPr lang="en-US" dirty="0"/>
            <a:t>Union Membership</a:t>
          </a:r>
        </a:p>
      </dgm:t>
    </dgm:pt>
    <dgm:pt modelId="{6F0A1F4B-9F21-4049-A7D3-5EED3BF73DD5}" type="parTrans" cxnId="{F9B973AE-0543-4C83-B72D-3325E0EF5AD2}">
      <dgm:prSet/>
      <dgm:spPr/>
      <dgm:t>
        <a:bodyPr/>
        <a:lstStyle/>
        <a:p>
          <a:endParaRPr lang="en-US"/>
        </a:p>
      </dgm:t>
    </dgm:pt>
    <dgm:pt modelId="{322CD25C-4D61-465F-B66A-83C226731585}" type="sibTrans" cxnId="{F9B973AE-0543-4C83-B72D-3325E0EF5AD2}">
      <dgm:prSet/>
      <dgm:spPr/>
      <dgm:t>
        <a:bodyPr/>
        <a:lstStyle/>
        <a:p>
          <a:endParaRPr lang="en-US"/>
        </a:p>
      </dgm:t>
    </dgm:pt>
    <dgm:pt modelId="{BF984FE1-3117-40D7-81DF-A3FB9E031EA8}" type="pres">
      <dgm:prSet presAssocID="{F5588548-E1B2-4A33-8015-53440F19D4A6}" presName="diagram" presStyleCnt="0">
        <dgm:presLayoutVars>
          <dgm:dir/>
          <dgm:resizeHandles val="exact"/>
        </dgm:presLayoutVars>
      </dgm:prSet>
      <dgm:spPr/>
    </dgm:pt>
    <dgm:pt modelId="{F107B7AE-00FC-4B41-8618-08463EBC2E8F}" type="pres">
      <dgm:prSet presAssocID="{D433E0CA-71DF-4977-A2B2-0FE03F1FB727}" presName="node" presStyleLbl="node1" presStyleIdx="0" presStyleCnt="10">
        <dgm:presLayoutVars>
          <dgm:bulletEnabled val="1"/>
        </dgm:presLayoutVars>
      </dgm:prSet>
      <dgm:spPr/>
    </dgm:pt>
    <dgm:pt modelId="{EDFB61E1-8CA0-43EE-9E21-5F8345CDDB1A}" type="pres">
      <dgm:prSet presAssocID="{CDC6C7BE-BE8E-4EE1-A7FB-9503CFABA796}" presName="sibTrans" presStyleCnt="0"/>
      <dgm:spPr/>
    </dgm:pt>
    <dgm:pt modelId="{E1C12DAC-73F3-4631-A685-3ED20DB1B273}" type="pres">
      <dgm:prSet presAssocID="{F1C1D0A1-A28D-4FDC-8B90-835A6A9811A5}" presName="node" presStyleLbl="node1" presStyleIdx="1" presStyleCnt="10">
        <dgm:presLayoutVars>
          <dgm:bulletEnabled val="1"/>
        </dgm:presLayoutVars>
      </dgm:prSet>
      <dgm:spPr/>
    </dgm:pt>
    <dgm:pt modelId="{3B5C986A-051A-4553-B9A4-E2D96BA66D8D}" type="pres">
      <dgm:prSet presAssocID="{8A534656-BF8E-4850-A0E0-43BBC35BE95A}" presName="sibTrans" presStyleCnt="0"/>
      <dgm:spPr/>
    </dgm:pt>
    <dgm:pt modelId="{74840A35-467F-40E7-B14A-D3680E698517}" type="pres">
      <dgm:prSet presAssocID="{0BC77526-3578-4B49-9A95-F092C2DE397C}" presName="node" presStyleLbl="node1" presStyleIdx="2" presStyleCnt="10">
        <dgm:presLayoutVars>
          <dgm:bulletEnabled val="1"/>
        </dgm:presLayoutVars>
      </dgm:prSet>
      <dgm:spPr/>
    </dgm:pt>
    <dgm:pt modelId="{4457EF5E-0D14-4B62-97A6-BB0B90D9CBF9}" type="pres">
      <dgm:prSet presAssocID="{8C90C799-474B-42AC-80FC-6D6ED871B092}" presName="sibTrans" presStyleCnt="0"/>
      <dgm:spPr/>
    </dgm:pt>
    <dgm:pt modelId="{1ADB96C5-2AF6-4962-9AD2-6F6B01417C96}" type="pres">
      <dgm:prSet presAssocID="{437954F3-CA94-4E46-8245-C4E7DE48AEB8}" presName="node" presStyleLbl="node1" presStyleIdx="3" presStyleCnt="10">
        <dgm:presLayoutVars>
          <dgm:bulletEnabled val="1"/>
        </dgm:presLayoutVars>
      </dgm:prSet>
      <dgm:spPr/>
    </dgm:pt>
    <dgm:pt modelId="{9C5C7B2C-656B-48A5-991F-29C3E3B617D1}" type="pres">
      <dgm:prSet presAssocID="{05E4831E-14FA-4411-8DAF-E57E28A5ACAB}" presName="sibTrans" presStyleCnt="0"/>
      <dgm:spPr/>
    </dgm:pt>
    <dgm:pt modelId="{9A86C854-E2DD-4C63-8C6C-33AB60CEB1B9}" type="pres">
      <dgm:prSet presAssocID="{947562DF-2FA9-4DFF-8832-C78BDBC974DB}" presName="node" presStyleLbl="node1" presStyleIdx="4" presStyleCnt="10">
        <dgm:presLayoutVars>
          <dgm:bulletEnabled val="1"/>
        </dgm:presLayoutVars>
      </dgm:prSet>
      <dgm:spPr/>
    </dgm:pt>
    <dgm:pt modelId="{B882D9EC-3460-4890-8248-DB4CE4711AE3}" type="pres">
      <dgm:prSet presAssocID="{322CD25C-4D61-465F-B66A-83C226731585}" presName="sibTrans" presStyleCnt="0"/>
      <dgm:spPr/>
    </dgm:pt>
    <dgm:pt modelId="{729753E2-4BEC-4E44-9A5E-3B4E00BD21C6}" type="pres">
      <dgm:prSet presAssocID="{19DF5675-6868-4EFB-AE14-ECA8DDD36808}" presName="node" presStyleLbl="node1" presStyleIdx="5" presStyleCnt="10">
        <dgm:presLayoutVars>
          <dgm:bulletEnabled val="1"/>
        </dgm:presLayoutVars>
      </dgm:prSet>
      <dgm:spPr/>
    </dgm:pt>
    <dgm:pt modelId="{C83EEAC8-ECCC-451D-AF05-7F997F474E72}" type="pres">
      <dgm:prSet presAssocID="{2220B101-05FB-4C45-BF2B-5419C96CC4F1}" presName="sibTrans" presStyleCnt="0"/>
      <dgm:spPr/>
    </dgm:pt>
    <dgm:pt modelId="{9482E96D-1C27-4F8B-A37C-DD635FF90C36}" type="pres">
      <dgm:prSet presAssocID="{0D450141-3F2E-4396-9EDF-2A21A38E461F}" presName="node" presStyleLbl="node1" presStyleIdx="6" presStyleCnt="10">
        <dgm:presLayoutVars>
          <dgm:bulletEnabled val="1"/>
        </dgm:presLayoutVars>
      </dgm:prSet>
      <dgm:spPr/>
    </dgm:pt>
    <dgm:pt modelId="{69677E91-ED66-4A6F-BB04-72A4FB4B7E6F}" type="pres">
      <dgm:prSet presAssocID="{D161EBF7-75F2-4F0E-AA32-2A74D80E8D4D}" presName="sibTrans" presStyleCnt="0"/>
      <dgm:spPr/>
    </dgm:pt>
    <dgm:pt modelId="{72355D1E-0CBF-41E8-AE54-8693845426C2}" type="pres">
      <dgm:prSet presAssocID="{C1368312-B49C-42DA-B3FC-8D916F3E3CB1}" presName="node" presStyleLbl="node1" presStyleIdx="7" presStyleCnt="10">
        <dgm:presLayoutVars>
          <dgm:bulletEnabled val="1"/>
        </dgm:presLayoutVars>
      </dgm:prSet>
      <dgm:spPr/>
    </dgm:pt>
    <dgm:pt modelId="{8FB0D492-E6CA-428F-9660-18448E7EFBC6}" type="pres">
      <dgm:prSet presAssocID="{7F286CF6-5C68-4085-BAA0-6FD42233400E}" presName="sibTrans" presStyleCnt="0"/>
      <dgm:spPr/>
    </dgm:pt>
    <dgm:pt modelId="{3BBEACB0-FA16-4927-AEAE-9474E474F67B}" type="pres">
      <dgm:prSet presAssocID="{23A99CD3-ED99-4240-872C-2ABEA331EC59}" presName="node" presStyleLbl="node1" presStyleIdx="8" presStyleCnt="10">
        <dgm:presLayoutVars>
          <dgm:bulletEnabled val="1"/>
        </dgm:presLayoutVars>
      </dgm:prSet>
      <dgm:spPr/>
    </dgm:pt>
    <dgm:pt modelId="{01ECBE30-0412-46CA-BDF1-054479CEE631}" type="pres">
      <dgm:prSet presAssocID="{9685D9AB-6621-4854-944B-35394F1AB148}" presName="sibTrans" presStyleCnt="0"/>
      <dgm:spPr/>
    </dgm:pt>
    <dgm:pt modelId="{77F1CED0-E880-47A6-8D24-7DA341063692}" type="pres">
      <dgm:prSet presAssocID="{EE6B995A-AC6F-4EFF-B5A9-D6CEA5419F3C}" presName="node" presStyleLbl="node1" presStyleIdx="9" presStyleCnt="10">
        <dgm:presLayoutVars>
          <dgm:bulletEnabled val="1"/>
        </dgm:presLayoutVars>
      </dgm:prSet>
      <dgm:spPr/>
    </dgm:pt>
  </dgm:ptLst>
  <dgm:cxnLst>
    <dgm:cxn modelId="{9A19E201-6F6A-4DA8-9EBF-D628060624EB}" type="presOf" srcId="{437954F3-CA94-4E46-8245-C4E7DE48AEB8}" destId="{1ADB96C5-2AF6-4962-9AD2-6F6B01417C96}" srcOrd="0" destOrd="0" presId="urn:microsoft.com/office/officeart/2005/8/layout/default"/>
    <dgm:cxn modelId="{3FCBEC04-00CB-479C-AB04-9B9F5D7F0171}" type="presOf" srcId="{0BC77526-3578-4B49-9A95-F092C2DE397C}" destId="{74840A35-467F-40E7-B14A-D3680E698517}" srcOrd="0" destOrd="0" presId="urn:microsoft.com/office/officeart/2005/8/layout/default"/>
    <dgm:cxn modelId="{1F572920-1B81-4F8E-B3CD-8895449DC084}" srcId="{F5588548-E1B2-4A33-8015-53440F19D4A6}" destId="{F1C1D0A1-A28D-4FDC-8B90-835A6A9811A5}" srcOrd="1" destOrd="0" parTransId="{B72F8827-39F9-4F82-A13A-2B4D597857DB}" sibTransId="{8A534656-BF8E-4850-A0E0-43BBC35BE95A}"/>
    <dgm:cxn modelId="{05FFDC2F-90A5-4B6C-BF6E-6284BF084C27}" srcId="{F5588548-E1B2-4A33-8015-53440F19D4A6}" destId="{0D450141-3F2E-4396-9EDF-2A21A38E461F}" srcOrd="6" destOrd="0" parTransId="{17317823-290F-4E80-A83B-B095D3717E36}" sibTransId="{D161EBF7-75F2-4F0E-AA32-2A74D80E8D4D}"/>
    <dgm:cxn modelId="{DA726435-C0DA-437F-982F-FB1384DE8B65}" type="presOf" srcId="{EE6B995A-AC6F-4EFF-B5A9-D6CEA5419F3C}" destId="{77F1CED0-E880-47A6-8D24-7DA341063692}" srcOrd="0" destOrd="0" presId="urn:microsoft.com/office/officeart/2005/8/layout/default"/>
    <dgm:cxn modelId="{EE04E241-57C8-46B1-B091-A490C4AD3D45}" type="presOf" srcId="{0D450141-3F2E-4396-9EDF-2A21A38E461F}" destId="{9482E96D-1C27-4F8B-A37C-DD635FF90C36}" srcOrd="0" destOrd="0" presId="urn:microsoft.com/office/officeart/2005/8/layout/default"/>
    <dgm:cxn modelId="{D2B35645-3929-4008-A1D8-88F2B0B77314}" srcId="{F5588548-E1B2-4A33-8015-53440F19D4A6}" destId="{23A99CD3-ED99-4240-872C-2ABEA331EC59}" srcOrd="8" destOrd="0" parTransId="{B7DBFC04-53DC-4A38-9953-E9C98394AFE1}" sibTransId="{9685D9AB-6621-4854-944B-35394F1AB148}"/>
    <dgm:cxn modelId="{C0708167-5475-4683-85AA-AA1894E56460}" srcId="{F5588548-E1B2-4A33-8015-53440F19D4A6}" destId="{19DF5675-6868-4EFB-AE14-ECA8DDD36808}" srcOrd="5" destOrd="0" parTransId="{07BA6AFE-4588-4B60-A25D-A6F67FC018AB}" sibTransId="{2220B101-05FB-4C45-BF2B-5419C96CC4F1}"/>
    <dgm:cxn modelId="{402EDD6C-5FF4-49C6-B872-0692B2F7585C}" type="presOf" srcId="{947562DF-2FA9-4DFF-8832-C78BDBC974DB}" destId="{9A86C854-E2DD-4C63-8C6C-33AB60CEB1B9}" srcOrd="0" destOrd="0" presId="urn:microsoft.com/office/officeart/2005/8/layout/default"/>
    <dgm:cxn modelId="{6610E772-133A-448E-82CE-FDFEBEE15F48}" type="presOf" srcId="{F1C1D0A1-A28D-4FDC-8B90-835A6A9811A5}" destId="{E1C12DAC-73F3-4631-A685-3ED20DB1B273}" srcOrd="0" destOrd="0" presId="urn:microsoft.com/office/officeart/2005/8/layout/default"/>
    <dgm:cxn modelId="{BBD45256-C9D4-4CB6-98F0-6F7158D605B2}" type="presOf" srcId="{C1368312-B49C-42DA-B3FC-8D916F3E3CB1}" destId="{72355D1E-0CBF-41E8-AE54-8693845426C2}" srcOrd="0" destOrd="0" presId="urn:microsoft.com/office/officeart/2005/8/layout/default"/>
    <dgm:cxn modelId="{595B7282-4831-412F-8AAE-481F52C5EBD8}" srcId="{F5588548-E1B2-4A33-8015-53440F19D4A6}" destId="{C1368312-B49C-42DA-B3FC-8D916F3E3CB1}" srcOrd="7" destOrd="0" parTransId="{BE45268C-0D24-4BD3-80F5-41C108255999}" sibTransId="{7F286CF6-5C68-4085-BAA0-6FD42233400E}"/>
    <dgm:cxn modelId="{FFF18897-DD1A-4996-B647-31D1FF6C86AE}" srcId="{F5588548-E1B2-4A33-8015-53440F19D4A6}" destId="{0BC77526-3578-4B49-9A95-F092C2DE397C}" srcOrd="2" destOrd="0" parTransId="{E93A8A5F-8178-47D2-AFA3-C617B70A990C}" sibTransId="{8C90C799-474B-42AC-80FC-6D6ED871B092}"/>
    <dgm:cxn modelId="{F9B973AE-0543-4C83-B72D-3325E0EF5AD2}" srcId="{F5588548-E1B2-4A33-8015-53440F19D4A6}" destId="{947562DF-2FA9-4DFF-8832-C78BDBC974DB}" srcOrd="4" destOrd="0" parTransId="{6F0A1F4B-9F21-4049-A7D3-5EED3BF73DD5}" sibTransId="{322CD25C-4D61-465F-B66A-83C226731585}"/>
    <dgm:cxn modelId="{7F3A4AB1-3BD9-4D2C-B287-21240B26F889}" type="presOf" srcId="{23A99CD3-ED99-4240-872C-2ABEA331EC59}" destId="{3BBEACB0-FA16-4927-AEAE-9474E474F67B}" srcOrd="0" destOrd="0" presId="urn:microsoft.com/office/officeart/2005/8/layout/default"/>
    <dgm:cxn modelId="{DA280DB9-F1BE-4A8D-9FAA-5BA5295E2D40}" srcId="{F5588548-E1B2-4A33-8015-53440F19D4A6}" destId="{437954F3-CA94-4E46-8245-C4E7DE48AEB8}" srcOrd="3" destOrd="0" parTransId="{C4BEEA26-F1BF-435E-A01A-C8A934025323}" sibTransId="{05E4831E-14FA-4411-8DAF-E57E28A5ACAB}"/>
    <dgm:cxn modelId="{5913DFC8-E1A9-4672-A784-2168FDC177FA}" type="presOf" srcId="{19DF5675-6868-4EFB-AE14-ECA8DDD36808}" destId="{729753E2-4BEC-4E44-9A5E-3B4E00BD21C6}" srcOrd="0" destOrd="0" presId="urn:microsoft.com/office/officeart/2005/8/layout/default"/>
    <dgm:cxn modelId="{C72EA1D0-0658-44EE-9F5F-8F4528F43B5A}" srcId="{F5588548-E1B2-4A33-8015-53440F19D4A6}" destId="{D433E0CA-71DF-4977-A2B2-0FE03F1FB727}" srcOrd="0" destOrd="0" parTransId="{208F3165-C1A7-45C3-88A9-E0AB7EA02F77}" sibTransId="{CDC6C7BE-BE8E-4EE1-A7FB-9503CFABA796}"/>
    <dgm:cxn modelId="{4CD045D7-9C2C-449F-BE89-6D1AFF39CE2F}" srcId="{F5588548-E1B2-4A33-8015-53440F19D4A6}" destId="{EE6B995A-AC6F-4EFF-B5A9-D6CEA5419F3C}" srcOrd="9" destOrd="0" parTransId="{8E5E8B6B-A53D-4E9B-9725-52CBDF9B4F10}" sibTransId="{2DECEC50-92A7-4FA0-AB2E-003477CFC7C9}"/>
    <dgm:cxn modelId="{2CF350EF-12A3-4DC5-92FF-D5883764966C}" type="presOf" srcId="{D433E0CA-71DF-4977-A2B2-0FE03F1FB727}" destId="{F107B7AE-00FC-4B41-8618-08463EBC2E8F}" srcOrd="0" destOrd="0" presId="urn:microsoft.com/office/officeart/2005/8/layout/default"/>
    <dgm:cxn modelId="{C560B3F6-CECB-4845-B118-3AAAB7535A81}" type="presOf" srcId="{F5588548-E1B2-4A33-8015-53440F19D4A6}" destId="{BF984FE1-3117-40D7-81DF-A3FB9E031EA8}" srcOrd="0" destOrd="0" presId="urn:microsoft.com/office/officeart/2005/8/layout/default"/>
    <dgm:cxn modelId="{ED66896A-0743-4CD1-ADBE-9790BC5BE637}" type="presParOf" srcId="{BF984FE1-3117-40D7-81DF-A3FB9E031EA8}" destId="{F107B7AE-00FC-4B41-8618-08463EBC2E8F}" srcOrd="0" destOrd="0" presId="urn:microsoft.com/office/officeart/2005/8/layout/default"/>
    <dgm:cxn modelId="{1BCED59D-14B3-45AB-807C-88F6B2532DA8}" type="presParOf" srcId="{BF984FE1-3117-40D7-81DF-A3FB9E031EA8}" destId="{EDFB61E1-8CA0-43EE-9E21-5F8345CDDB1A}" srcOrd="1" destOrd="0" presId="urn:microsoft.com/office/officeart/2005/8/layout/default"/>
    <dgm:cxn modelId="{03889A2A-CE81-422D-B138-C57EC8D3F542}" type="presParOf" srcId="{BF984FE1-3117-40D7-81DF-A3FB9E031EA8}" destId="{E1C12DAC-73F3-4631-A685-3ED20DB1B273}" srcOrd="2" destOrd="0" presId="urn:microsoft.com/office/officeart/2005/8/layout/default"/>
    <dgm:cxn modelId="{F886BB92-0606-4FFB-9A8E-DBC508CEB4F3}" type="presParOf" srcId="{BF984FE1-3117-40D7-81DF-A3FB9E031EA8}" destId="{3B5C986A-051A-4553-B9A4-E2D96BA66D8D}" srcOrd="3" destOrd="0" presId="urn:microsoft.com/office/officeart/2005/8/layout/default"/>
    <dgm:cxn modelId="{5BF1401A-DE06-4CA9-B798-03093CBF4AAA}" type="presParOf" srcId="{BF984FE1-3117-40D7-81DF-A3FB9E031EA8}" destId="{74840A35-467F-40E7-B14A-D3680E698517}" srcOrd="4" destOrd="0" presId="urn:microsoft.com/office/officeart/2005/8/layout/default"/>
    <dgm:cxn modelId="{9691F745-A5E9-48C7-9BDD-C69DF8D78216}" type="presParOf" srcId="{BF984FE1-3117-40D7-81DF-A3FB9E031EA8}" destId="{4457EF5E-0D14-4B62-97A6-BB0B90D9CBF9}" srcOrd="5" destOrd="0" presId="urn:microsoft.com/office/officeart/2005/8/layout/default"/>
    <dgm:cxn modelId="{9673107B-8C15-46D6-900F-E0F24636ED3D}" type="presParOf" srcId="{BF984FE1-3117-40D7-81DF-A3FB9E031EA8}" destId="{1ADB96C5-2AF6-4962-9AD2-6F6B01417C96}" srcOrd="6" destOrd="0" presId="urn:microsoft.com/office/officeart/2005/8/layout/default"/>
    <dgm:cxn modelId="{89BA26F3-6C28-42EA-8201-6D5040A544AF}" type="presParOf" srcId="{BF984FE1-3117-40D7-81DF-A3FB9E031EA8}" destId="{9C5C7B2C-656B-48A5-991F-29C3E3B617D1}" srcOrd="7" destOrd="0" presId="urn:microsoft.com/office/officeart/2005/8/layout/default"/>
    <dgm:cxn modelId="{4EF13522-6EE5-4CD2-86A1-988DC6DDFFDB}" type="presParOf" srcId="{BF984FE1-3117-40D7-81DF-A3FB9E031EA8}" destId="{9A86C854-E2DD-4C63-8C6C-33AB60CEB1B9}" srcOrd="8" destOrd="0" presId="urn:microsoft.com/office/officeart/2005/8/layout/default"/>
    <dgm:cxn modelId="{B53771DC-2662-4F0D-80F8-E66F6ECEAF05}" type="presParOf" srcId="{BF984FE1-3117-40D7-81DF-A3FB9E031EA8}" destId="{B882D9EC-3460-4890-8248-DB4CE4711AE3}" srcOrd="9" destOrd="0" presId="urn:microsoft.com/office/officeart/2005/8/layout/default"/>
    <dgm:cxn modelId="{C9FC2F87-5207-4A2F-BF69-ED41F17593C0}" type="presParOf" srcId="{BF984FE1-3117-40D7-81DF-A3FB9E031EA8}" destId="{729753E2-4BEC-4E44-9A5E-3B4E00BD21C6}" srcOrd="10" destOrd="0" presId="urn:microsoft.com/office/officeart/2005/8/layout/default"/>
    <dgm:cxn modelId="{5596D69D-F991-4D85-8D3E-FE5AB442AF45}" type="presParOf" srcId="{BF984FE1-3117-40D7-81DF-A3FB9E031EA8}" destId="{C83EEAC8-ECCC-451D-AF05-7F997F474E72}" srcOrd="11" destOrd="0" presId="urn:microsoft.com/office/officeart/2005/8/layout/default"/>
    <dgm:cxn modelId="{AA0B7159-677D-4818-86AB-881A6E0EDE8A}" type="presParOf" srcId="{BF984FE1-3117-40D7-81DF-A3FB9E031EA8}" destId="{9482E96D-1C27-4F8B-A37C-DD635FF90C36}" srcOrd="12" destOrd="0" presId="urn:microsoft.com/office/officeart/2005/8/layout/default"/>
    <dgm:cxn modelId="{EC178366-6F64-424A-89D4-E9F48EE5DF49}" type="presParOf" srcId="{BF984FE1-3117-40D7-81DF-A3FB9E031EA8}" destId="{69677E91-ED66-4A6F-BB04-72A4FB4B7E6F}" srcOrd="13" destOrd="0" presId="urn:microsoft.com/office/officeart/2005/8/layout/default"/>
    <dgm:cxn modelId="{88DC2A2A-14B9-4074-A624-7BBA731DE719}" type="presParOf" srcId="{BF984FE1-3117-40D7-81DF-A3FB9E031EA8}" destId="{72355D1E-0CBF-41E8-AE54-8693845426C2}" srcOrd="14" destOrd="0" presId="urn:microsoft.com/office/officeart/2005/8/layout/default"/>
    <dgm:cxn modelId="{D168CB49-7C6C-46C9-9AAB-D7C7C7B6BB3D}" type="presParOf" srcId="{BF984FE1-3117-40D7-81DF-A3FB9E031EA8}" destId="{8FB0D492-E6CA-428F-9660-18448E7EFBC6}" srcOrd="15" destOrd="0" presId="urn:microsoft.com/office/officeart/2005/8/layout/default"/>
    <dgm:cxn modelId="{01176416-1142-416A-889E-9EF2A3B4F1D0}" type="presParOf" srcId="{BF984FE1-3117-40D7-81DF-A3FB9E031EA8}" destId="{3BBEACB0-FA16-4927-AEAE-9474E474F67B}" srcOrd="16" destOrd="0" presId="urn:microsoft.com/office/officeart/2005/8/layout/default"/>
    <dgm:cxn modelId="{779D9722-D90C-45C8-AD99-2B5238FA6169}" type="presParOf" srcId="{BF984FE1-3117-40D7-81DF-A3FB9E031EA8}" destId="{01ECBE30-0412-46CA-BDF1-054479CEE631}" srcOrd="17" destOrd="0" presId="urn:microsoft.com/office/officeart/2005/8/layout/default"/>
    <dgm:cxn modelId="{45B73284-12BC-45B6-88B4-B6B0F85916CC}" type="presParOf" srcId="{BF984FE1-3117-40D7-81DF-A3FB9E031EA8}" destId="{77F1CED0-E880-47A6-8D24-7DA341063692}" srcOrd="1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sp="http://schemas.microsoft.com/office/drawing/2008/diagram" xmlns:dgm="http://schemas.openxmlformats.org/drawingml/2006/diagram" xmlns:a="http://schemas.openxmlformats.org/drawingml/2006/main">
  <dgm:ptLst>
    <dgm:pt modelId="{4E69D209-AB13-4EBA-849F-824AD7625987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A90CD245-EE25-46A8-9741-D1700C6342C3}">
      <dgm:prSet phldrT="[Text]"/>
      <dgm:spPr/>
      <dgm:t>
        <a:bodyPr/>
        <a:lstStyle/>
        <a:p>
          <a:r>
            <a:rPr lang="en-US" dirty="0"/>
            <a:t>Health Conditions, Treatment, Diseases, or Diagnosis</a:t>
          </a:r>
        </a:p>
      </dgm:t>
    </dgm:pt>
    <dgm:pt modelId="{11A3EB15-DF8B-4F60-8C86-D330009CF12D}" type="parTrans" cxnId="{9E1DD5DB-BE2C-419B-99E5-4E7F913EB43A}">
      <dgm:prSet/>
      <dgm:spPr/>
      <dgm:t>
        <a:bodyPr/>
        <a:lstStyle/>
        <a:p>
          <a:endParaRPr lang="en-US"/>
        </a:p>
      </dgm:t>
    </dgm:pt>
    <dgm:pt modelId="{90A7F730-F329-40CE-92F7-756CE5ED29AA}" type="sibTrans" cxnId="{9E1DD5DB-BE2C-419B-99E5-4E7F913EB43A}">
      <dgm:prSet/>
      <dgm:spPr/>
      <dgm:t>
        <a:bodyPr/>
        <a:lstStyle/>
        <a:p>
          <a:endParaRPr lang="en-US"/>
        </a:p>
      </dgm:t>
    </dgm:pt>
    <dgm:pt modelId="{17DC5833-9CF7-4039-B67D-AFA9290FEB1D}">
      <dgm:prSet/>
      <dgm:spPr/>
      <dgm:t>
        <a:bodyPr/>
        <a:lstStyle/>
        <a:p>
          <a:r>
            <a:rPr lang="en-US" dirty="0"/>
            <a:t>Social, Psychological, Behavioral, and Medical Interventions</a:t>
          </a:r>
        </a:p>
      </dgm:t>
    </dgm:pt>
    <dgm:pt modelId="{298C578F-7F3F-4BC9-B013-FD54647628A8}" type="parTrans" cxnId="{B11ABFAB-0808-4A66-AE8C-B76F34D20078}">
      <dgm:prSet/>
      <dgm:spPr/>
      <dgm:t>
        <a:bodyPr/>
        <a:lstStyle/>
        <a:p>
          <a:endParaRPr lang="en-US"/>
        </a:p>
      </dgm:t>
    </dgm:pt>
    <dgm:pt modelId="{A2828978-E293-4FD0-89DC-599910EC355F}" type="sibTrans" cxnId="{B11ABFAB-0808-4A66-AE8C-B76F34D20078}">
      <dgm:prSet/>
      <dgm:spPr/>
      <dgm:t>
        <a:bodyPr/>
        <a:lstStyle/>
        <a:p>
          <a:endParaRPr lang="en-US"/>
        </a:p>
      </dgm:t>
    </dgm:pt>
    <dgm:pt modelId="{CCC85AAD-521A-4A4A-8C7D-7C0A2D99878B}">
      <dgm:prSet/>
      <dgm:spPr/>
      <dgm:t>
        <a:bodyPr/>
        <a:lstStyle/>
        <a:p>
          <a:r>
            <a:rPr lang="en-US" dirty="0"/>
            <a:t>Use or Purchase of Medication</a:t>
          </a:r>
        </a:p>
      </dgm:t>
    </dgm:pt>
    <dgm:pt modelId="{036D3594-2BD7-4D9E-A62F-F34B52CE2EF4}" type="parTrans" cxnId="{68E2740D-99E3-461E-B2C0-89C546B666AB}">
      <dgm:prSet/>
      <dgm:spPr/>
      <dgm:t>
        <a:bodyPr/>
        <a:lstStyle/>
        <a:p>
          <a:endParaRPr lang="en-US"/>
        </a:p>
      </dgm:t>
    </dgm:pt>
    <dgm:pt modelId="{F8E976AF-A635-4FE1-B65E-8BD3D7A1C11D}" type="sibTrans" cxnId="{68E2740D-99E3-461E-B2C0-89C546B666AB}">
      <dgm:prSet/>
      <dgm:spPr/>
      <dgm:t>
        <a:bodyPr/>
        <a:lstStyle/>
        <a:p>
          <a:endParaRPr lang="en-US"/>
        </a:p>
      </dgm:t>
    </dgm:pt>
    <dgm:pt modelId="{4F19A439-F906-4B24-ABF4-9EF77FA6A183}">
      <dgm:prSet/>
      <dgm:spPr/>
      <dgm:t>
        <a:bodyPr/>
        <a:lstStyle/>
        <a:p>
          <a:r>
            <a:rPr lang="en-US" dirty="0"/>
            <a:t>Health-related Surgeries or Procedures</a:t>
          </a:r>
        </a:p>
      </dgm:t>
    </dgm:pt>
    <dgm:pt modelId="{6B9C5EAE-B1AF-40A3-B273-404C8A083227}" type="parTrans" cxnId="{AD4DC2BF-5D77-46B9-B0F3-A77711C84B25}">
      <dgm:prSet/>
      <dgm:spPr/>
      <dgm:t>
        <a:bodyPr/>
        <a:lstStyle/>
        <a:p>
          <a:endParaRPr lang="en-US"/>
        </a:p>
      </dgm:t>
    </dgm:pt>
    <dgm:pt modelId="{89C5C6C0-20BB-4366-9195-DDD70E04CE6E}" type="sibTrans" cxnId="{AD4DC2BF-5D77-46B9-B0F3-A77711C84B25}">
      <dgm:prSet/>
      <dgm:spPr/>
      <dgm:t>
        <a:bodyPr/>
        <a:lstStyle/>
        <a:p>
          <a:endParaRPr lang="en-US"/>
        </a:p>
      </dgm:t>
    </dgm:pt>
    <dgm:pt modelId="{93AA73B4-0F72-4655-88DD-C56490178898}">
      <dgm:prSet/>
      <dgm:spPr/>
      <dgm:t>
        <a:bodyPr/>
        <a:lstStyle/>
        <a:p>
          <a:r>
            <a:rPr lang="en-US" dirty="0"/>
            <a:t>Gender-Affirming Care Information</a:t>
          </a:r>
        </a:p>
      </dgm:t>
    </dgm:pt>
    <dgm:pt modelId="{A7BB97EC-6CDC-4D10-9DD6-1F93ECF3C0C9}" type="parTrans" cxnId="{1553DE15-7140-490A-9F50-F3128BE36F0E}">
      <dgm:prSet/>
      <dgm:spPr/>
      <dgm:t>
        <a:bodyPr/>
        <a:lstStyle/>
        <a:p>
          <a:endParaRPr lang="en-US"/>
        </a:p>
      </dgm:t>
    </dgm:pt>
    <dgm:pt modelId="{A685FDB4-8A61-4291-ADAE-BE639B07E2A8}" type="sibTrans" cxnId="{1553DE15-7140-490A-9F50-F3128BE36F0E}">
      <dgm:prSet/>
      <dgm:spPr/>
      <dgm:t>
        <a:bodyPr/>
        <a:lstStyle/>
        <a:p>
          <a:endParaRPr lang="en-US"/>
        </a:p>
      </dgm:t>
    </dgm:pt>
    <dgm:pt modelId="{B066321D-DB3A-48BF-90E2-04B0BEDE5701}">
      <dgm:prSet/>
      <dgm:spPr/>
      <dgm:t>
        <a:bodyPr/>
        <a:lstStyle/>
        <a:p>
          <a:r>
            <a:rPr lang="en-US" dirty="0"/>
            <a:t>Reproductive or Sexual Health Information</a:t>
          </a:r>
        </a:p>
      </dgm:t>
    </dgm:pt>
    <dgm:pt modelId="{A0DA9641-4117-4E8A-B54B-22B83296C4B3}" type="parTrans" cxnId="{D6D47D6E-E0EC-44E8-9ADB-CFB91F724185}">
      <dgm:prSet/>
      <dgm:spPr/>
      <dgm:t>
        <a:bodyPr/>
        <a:lstStyle/>
        <a:p>
          <a:endParaRPr lang="en-US"/>
        </a:p>
      </dgm:t>
    </dgm:pt>
    <dgm:pt modelId="{260217DA-C161-4B6E-AD3E-9371D48BB027}" type="sibTrans" cxnId="{D6D47D6E-E0EC-44E8-9ADB-CFB91F724185}">
      <dgm:prSet/>
      <dgm:spPr/>
      <dgm:t>
        <a:bodyPr/>
        <a:lstStyle/>
        <a:p>
          <a:endParaRPr lang="en-US"/>
        </a:p>
      </dgm:t>
    </dgm:pt>
    <dgm:pt modelId="{A339A798-4E2C-4988-8CE5-D18C768B34EC}">
      <dgm:prSet/>
      <dgm:spPr/>
      <dgm:t>
        <a:bodyPr/>
        <a:lstStyle/>
        <a:p>
          <a:r>
            <a:rPr lang="en-US" dirty="0"/>
            <a:t>Biometric Data</a:t>
          </a:r>
        </a:p>
      </dgm:t>
    </dgm:pt>
    <dgm:pt modelId="{A598850E-ED6B-40C9-8824-881CD5C68C63}" type="parTrans" cxnId="{EAC59E15-5DEA-4273-9C74-0D14570B5B63}">
      <dgm:prSet/>
      <dgm:spPr/>
      <dgm:t>
        <a:bodyPr/>
        <a:lstStyle/>
        <a:p>
          <a:endParaRPr lang="en-US"/>
        </a:p>
      </dgm:t>
    </dgm:pt>
    <dgm:pt modelId="{3CE9E218-2559-402A-B446-292DAD34BD23}" type="sibTrans" cxnId="{EAC59E15-5DEA-4273-9C74-0D14570B5B63}">
      <dgm:prSet/>
      <dgm:spPr/>
      <dgm:t>
        <a:bodyPr/>
        <a:lstStyle/>
        <a:p>
          <a:endParaRPr lang="en-US"/>
        </a:p>
      </dgm:t>
    </dgm:pt>
    <dgm:pt modelId="{B0ECD0E9-2779-4908-9262-F31267B6F21E}">
      <dgm:prSet/>
      <dgm:spPr/>
      <dgm:t>
        <a:bodyPr/>
        <a:lstStyle/>
        <a:p>
          <a:r>
            <a:rPr lang="en-US" dirty="0"/>
            <a:t>Genetic Data</a:t>
          </a:r>
        </a:p>
      </dgm:t>
    </dgm:pt>
    <dgm:pt modelId="{26AFADBB-1C28-43F1-ADEF-9F9D5D5A43DF}" type="parTrans" cxnId="{87C3FEF0-CE0B-4C90-B9E3-C4C29B9C6628}">
      <dgm:prSet/>
      <dgm:spPr/>
      <dgm:t>
        <a:bodyPr/>
        <a:lstStyle/>
        <a:p>
          <a:endParaRPr lang="en-US"/>
        </a:p>
      </dgm:t>
    </dgm:pt>
    <dgm:pt modelId="{F1C6E12C-5055-4844-8DAE-05056644B768}" type="sibTrans" cxnId="{87C3FEF0-CE0B-4C90-B9E3-C4C29B9C6628}">
      <dgm:prSet/>
      <dgm:spPr/>
      <dgm:t>
        <a:bodyPr/>
        <a:lstStyle/>
        <a:p>
          <a:endParaRPr lang="en-US"/>
        </a:p>
      </dgm:t>
    </dgm:pt>
    <dgm:pt modelId="{6F69720E-7090-475E-9D35-DA23DBF64389}">
      <dgm:prSet/>
      <dgm:spPr/>
      <dgm:t>
        <a:bodyPr/>
        <a:lstStyle/>
        <a:p>
          <a:r>
            <a:rPr lang="en-US" dirty="0"/>
            <a:t>Bodily Functions, Vital Signs, or Symptoms</a:t>
          </a:r>
        </a:p>
      </dgm:t>
    </dgm:pt>
    <dgm:pt modelId="{CCE492B8-64B8-4986-A180-76DD19E94A0F}" type="parTrans" cxnId="{87BC033E-7E12-4BBE-B34A-CD4E605DFB3F}">
      <dgm:prSet/>
      <dgm:spPr/>
      <dgm:t>
        <a:bodyPr/>
        <a:lstStyle/>
        <a:p>
          <a:endParaRPr lang="en-US"/>
        </a:p>
      </dgm:t>
    </dgm:pt>
    <dgm:pt modelId="{E95410F3-6BC1-4E73-A345-4FFD955448EA}" type="sibTrans" cxnId="{87BC033E-7E12-4BBE-B34A-CD4E605DFB3F}">
      <dgm:prSet/>
      <dgm:spPr/>
      <dgm:t>
        <a:bodyPr/>
        <a:lstStyle/>
        <a:p>
          <a:endParaRPr lang="en-US"/>
        </a:p>
      </dgm:t>
    </dgm:pt>
    <dgm:pt modelId="{D4F13D76-E298-4776-9CC8-27C8D858CC48}">
      <dgm:prSet/>
      <dgm:spPr/>
      <dgm:t>
        <a:bodyPr/>
        <a:lstStyle/>
        <a:p>
          <a:r>
            <a:rPr lang="en-US" dirty="0"/>
            <a:t>Precise Location </a:t>
          </a:r>
          <a:br>
            <a:rPr lang="en-US" dirty="0"/>
          </a:br>
          <a:r>
            <a:rPr lang="en-US" dirty="0"/>
            <a:t>Information</a:t>
          </a:r>
        </a:p>
      </dgm:t>
    </dgm:pt>
    <dgm:pt modelId="{85A12929-F6E1-488C-BB16-31D04182FD90}" type="parTrans" cxnId="{855B7FB0-0765-4AC1-BFBD-71378A638498}">
      <dgm:prSet/>
      <dgm:spPr/>
      <dgm:t>
        <a:bodyPr/>
        <a:lstStyle/>
        <a:p>
          <a:endParaRPr lang="en-US"/>
        </a:p>
      </dgm:t>
    </dgm:pt>
    <dgm:pt modelId="{E82EA184-ADD9-4BA1-960F-6A8CFDC4BDCD}" type="sibTrans" cxnId="{855B7FB0-0765-4AC1-BFBD-71378A638498}">
      <dgm:prSet/>
      <dgm:spPr/>
      <dgm:t>
        <a:bodyPr/>
        <a:lstStyle/>
        <a:p>
          <a:endParaRPr lang="en-US"/>
        </a:p>
      </dgm:t>
    </dgm:pt>
    <dgm:pt modelId="{0CA2D0A5-CE92-4918-9BF0-49A3EC8CF6C0}">
      <dgm:prSet/>
      <dgm:spPr/>
      <dgm:t>
        <a:bodyPr/>
        <a:lstStyle/>
        <a:p>
          <a:r>
            <a:rPr lang="en-US" dirty="0"/>
            <a:t>Data that Identifies a Consumer Seeking Health Care Services</a:t>
          </a:r>
        </a:p>
      </dgm:t>
    </dgm:pt>
    <dgm:pt modelId="{34814EC1-301E-4115-B366-7FA0F75B9517}" type="parTrans" cxnId="{B61C52B8-427F-43E7-9F3B-B72360F91706}">
      <dgm:prSet/>
      <dgm:spPr/>
      <dgm:t>
        <a:bodyPr/>
        <a:lstStyle/>
        <a:p>
          <a:endParaRPr lang="en-US"/>
        </a:p>
      </dgm:t>
    </dgm:pt>
    <dgm:pt modelId="{25B1E188-D2D5-4A4D-BD5D-9173001580A2}" type="sibTrans" cxnId="{B61C52B8-427F-43E7-9F3B-B72360F91706}">
      <dgm:prSet/>
      <dgm:spPr/>
      <dgm:t>
        <a:bodyPr/>
        <a:lstStyle/>
        <a:p>
          <a:endParaRPr lang="en-US"/>
        </a:p>
      </dgm:t>
    </dgm:pt>
    <dgm:pt modelId="{3ABCABA2-934B-4ECB-833B-44FC78B95622}">
      <dgm:prSet/>
      <dgm:spPr/>
      <dgm:t>
        <a:bodyPr/>
        <a:lstStyle/>
        <a:p>
          <a:r>
            <a:rPr lang="en-US" dirty="0"/>
            <a:t>Information Derived or Extrapolated from Non-health Information</a:t>
          </a:r>
        </a:p>
      </dgm:t>
    </dgm:pt>
    <dgm:pt modelId="{6D1D63F1-8F06-4DA1-8F6D-7AB8FDA57A9A}" type="parTrans" cxnId="{E03B7A64-CF60-41D1-B011-7B2692A33624}">
      <dgm:prSet/>
      <dgm:spPr/>
      <dgm:t>
        <a:bodyPr/>
        <a:lstStyle/>
        <a:p>
          <a:endParaRPr lang="en-US"/>
        </a:p>
      </dgm:t>
    </dgm:pt>
    <dgm:pt modelId="{C1CFE22D-A0BB-477B-9A23-4A5DE9E7524F}" type="sibTrans" cxnId="{E03B7A64-CF60-41D1-B011-7B2692A33624}">
      <dgm:prSet/>
      <dgm:spPr/>
      <dgm:t>
        <a:bodyPr/>
        <a:lstStyle/>
        <a:p>
          <a:endParaRPr lang="en-US"/>
        </a:p>
      </dgm:t>
    </dgm:pt>
    <dgm:pt modelId="{AAA6FA79-3E32-4559-BFC9-E83060DEF978}" type="pres">
      <dgm:prSet presAssocID="{4E69D209-AB13-4EBA-849F-824AD7625987}" presName="diagram" presStyleCnt="0">
        <dgm:presLayoutVars>
          <dgm:dir/>
          <dgm:resizeHandles val="exact"/>
        </dgm:presLayoutVars>
      </dgm:prSet>
      <dgm:spPr/>
    </dgm:pt>
    <dgm:pt modelId="{0C9258B8-DAC5-4301-BDA8-7FE07C44558F}" type="pres">
      <dgm:prSet presAssocID="{A90CD245-EE25-46A8-9741-D1700C6342C3}" presName="node" presStyleLbl="node1" presStyleIdx="0" presStyleCnt="12">
        <dgm:presLayoutVars>
          <dgm:bulletEnabled val="1"/>
        </dgm:presLayoutVars>
      </dgm:prSet>
      <dgm:spPr/>
    </dgm:pt>
    <dgm:pt modelId="{E31E79FC-0BDD-4598-A16D-CF5399396D7E}" type="pres">
      <dgm:prSet presAssocID="{90A7F730-F329-40CE-92F7-756CE5ED29AA}" presName="sibTrans" presStyleCnt="0"/>
      <dgm:spPr/>
    </dgm:pt>
    <dgm:pt modelId="{5F6A1686-3047-41BC-954D-F816EC414E46}" type="pres">
      <dgm:prSet presAssocID="{17DC5833-9CF7-4039-B67D-AFA9290FEB1D}" presName="node" presStyleLbl="node1" presStyleIdx="1" presStyleCnt="12">
        <dgm:presLayoutVars>
          <dgm:bulletEnabled val="1"/>
        </dgm:presLayoutVars>
      </dgm:prSet>
      <dgm:spPr/>
    </dgm:pt>
    <dgm:pt modelId="{81476AD4-0207-4AD4-ADF2-BEEB928EAD52}" type="pres">
      <dgm:prSet presAssocID="{A2828978-E293-4FD0-89DC-599910EC355F}" presName="sibTrans" presStyleCnt="0"/>
      <dgm:spPr/>
    </dgm:pt>
    <dgm:pt modelId="{6B6CD198-72E5-44D3-B96F-A1C60907B143}" type="pres">
      <dgm:prSet presAssocID="{CCC85AAD-521A-4A4A-8C7D-7C0A2D99878B}" presName="node" presStyleLbl="node1" presStyleIdx="2" presStyleCnt="12">
        <dgm:presLayoutVars>
          <dgm:bulletEnabled val="1"/>
        </dgm:presLayoutVars>
      </dgm:prSet>
      <dgm:spPr/>
    </dgm:pt>
    <dgm:pt modelId="{3FCD387F-8669-4738-9953-022C2E738310}" type="pres">
      <dgm:prSet presAssocID="{F8E976AF-A635-4FE1-B65E-8BD3D7A1C11D}" presName="sibTrans" presStyleCnt="0"/>
      <dgm:spPr/>
    </dgm:pt>
    <dgm:pt modelId="{E87E64EB-E26D-419E-9047-43EA106136B6}" type="pres">
      <dgm:prSet presAssocID="{4F19A439-F906-4B24-ABF4-9EF77FA6A183}" presName="node" presStyleLbl="node1" presStyleIdx="3" presStyleCnt="12">
        <dgm:presLayoutVars>
          <dgm:bulletEnabled val="1"/>
        </dgm:presLayoutVars>
      </dgm:prSet>
      <dgm:spPr/>
    </dgm:pt>
    <dgm:pt modelId="{3DCF04BC-0E8D-4B04-8EBD-36DDC86A3F3A}" type="pres">
      <dgm:prSet presAssocID="{89C5C6C0-20BB-4366-9195-DDD70E04CE6E}" presName="sibTrans" presStyleCnt="0"/>
      <dgm:spPr/>
    </dgm:pt>
    <dgm:pt modelId="{11D500F0-7B2A-4EA0-B4B9-3993B225AFE6}" type="pres">
      <dgm:prSet presAssocID="{93AA73B4-0F72-4655-88DD-C56490178898}" presName="node" presStyleLbl="node1" presStyleIdx="4" presStyleCnt="12">
        <dgm:presLayoutVars>
          <dgm:bulletEnabled val="1"/>
        </dgm:presLayoutVars>
      </dgm:prSet>
      <dgm:spPr/>
    </dgm:pt>
    <dgm:pt modelId="{660D4E5F-D33E-4FC6-9353-839095050EA0}" type="pres">
      <dgm:prSet presAssocID="{A685FDB4-8A61-4291-ADAE-BE639B07E2A8}" presName="sibTrans" presStyleCnt="0"/>
      <dgm:spPr/>
    </dgm:pt>
    <dgm:pt modelId="{3A6A0E93-3FDE-4390-8FA7-483F8624FCF6}" type="pres">
      <dgm:prSet presAssocID="{B066321D-DB3A-48BF-90E2-04B0BEDE5701}" presName="node" presStyleLbl="node1" presStyleIdx="5" presStyleCnt="12">
        <dgm:presLayoutVars>
          <dgm:bulletEnabled val="1"/>
        </dgm:presLayoutVars>
      </dgm:prSet>
      <dgm:spPr/>
    </dgm:pt>
    <dgm:pt modelId="{AC95008E-1C1B-4162-8A49-E1E1FCF05692}" type="pres">
      <dgm:prSet presAssocID="{260217DA-C161-4B6E-AD3E-9371D48BB027}" presName="sibTrans" presStyleCnt="0"/>
      <dgm:spPr/>
    </dgm:pt>
    <dgm:pt modelId="{A809C531-05D4-4E68-A9A5-7B3E080A9683}" type="pres">
      <dgm:prSet presAssocID="{A339A798-4E2C-4988-8CE5-D18C768B34EC}" presName="node" presStyleLbl="node1" presStyleIdx="6" presStyleCnt="12">
        <dgm:presLayoutVars>
          <dgm:bulletEnabled val="1"/>
        </dgm:presLayoutVars>
      </dgm:prSet>
      <dgm:spPr/>
    </dgm:pt>
    <dgm:pt modelId="{22118E22-BC8C-4C31-B39B-CA67BB7DEFF6}" type="pres">
      <dgm:prSet presAssocID="{3CE9E218-2559-402A-B446-292DAD34BD23}" presName="sibTrans" presStyleCnt="0"/>
      <dgm:spPr/>
    </dgm:pt>
    <dgm:pt modelId="{448B8F52-1D6F-4AAF-A487-5991C8D686B2}" type="pres">
      <dgm:prSet presAssocID="{B0ECD0E9-2779-4908-9262-F31267B6F21E}" presName="node" presStyleLbl="node1" presStyleIdx="7" presStyleCnt="12">
        <dgm:presLayoutVars>
          <dgm:bulletEnabled val="1"/>
        </dgm:presLayoutVars>
      </dgm:prSet>
      <dgm:spPr/>
    </dgm:pt>
    <dgm:pt modelId="{5C5A9C88-D95D-4077-846B-4194D3325996}" type="pres">
      <dgm:prSet presAssocID="{F1C6E12C-5055-4844-8DAE-05056644B768}" presName="sibTrans" presStyleCnt="0"/>
      <dgm:spPr/>
    </dgm:pt>
    <dgm:pt modelId="{1E92BB1F-2052-4E4A-AB4A-46C1219CFC03}" type="pres">
      <dgm:prSet presAssocID="{6F69720E-7090-475E-9D35-DA23DBF64389}" presName="node" presStyleLbl="node1" presStyleIdx="8" presStyleCnt="12">
        <dgm:presLayoutVars>
          <dgm:bulletEnabled val="1"/>
        </dgm:presLayoutVars>
      </dgm:prSet>
      <dgm:spPr/>
    </dgm:pt>
    <dgm:pt modelId="{09BBFF11-3A23-4604-85DD-84DA64D0915B}" type="pres">
      <dgm:prSet presAssocID="{E95410F3-6BC1-4E73-A345-4FFD955448EA}" presName="sibTrans" presStyleCnt="0"/>
      <dgm:spPr/>
    </dgm:pt>
    <dgm:pt modelId="{FD468C5E-3E99-431D-A262-DBAF2BBEB134}" type="pres">
      <dgm:prSet presAssocID="{D4F13D76-E298-4776-9CC8-27C8D858CC48}" presName="node" presStyleLbl="node1" presStyleIdx="9" presStyleCnt="12">
        <dgm:presLayoutVars>
          <dgm:bulletEnabled val="1"/>
        </dgm:presLayoutVars>
      </dgm:prSet>
      <dgm:spPr/>
    </dgm:pt>
    <dgm:pt modelId="{D97892A8-6D69-4918-AD08-A608725988EF}" type="pres">
      <dgm:prSet presAssocID="{E82EA184-ADD9-4BA1-960F-6A8CFDC4BDCD}" presName="sibTrans" presStyleCnt="0"/>
      <dgm:spPr/>
    </dgm:pt>
    <dgm:pt modelId="{91E13EE0-0374-4C7F-AC05-9954400542DB}" type="pres">
      <dgm:prSet presAssocID="{0CA2D0A5-CE92-4918-9BF0-49A3EC8CF6C0}" presName="node" presStyleLbl="node1" presStyleIdx="10" presStyleCnt="12">
        <dgm:presLayoutVars>
          <dgm:bulletEnabled val="1"/>
        </dgm:presLayoutVars>
      </dgm:prSet>
      <dgm:spPr/>
    </dgm:pt>
    <dgm:pt modelId="{02650899-8005-45AF-AA68-80F50EB354C6}" type="pres">
      <dgm:prSet presAssocID="{25B1E188-D2D5-4A4D-BD5D-9173001580A2}" presName="sibTrans" presStyleCnt="0"/>
      <dgm:spPr/>
    </dgm:pt>
    <dgm:pt modelId="{91F0F08F-45D2-4AC4-9DBC-6DD91974C4FC}" type="pres">
      <dgm:prSet presAssocID="{3ABCABA2-934B-4ECB-833B-44FC78B95622}" presName="node" presStyleLbl="node1" presStyleIdx="11" presStyleCnt="12">
        <dgm:presLayoutVars>
          <dgm:bulletEnabled val="1"/>
        </dgm:presLayoutVars>
      </dgm:prSet>
      <dgm:spPr/>
    </dgm:pt>
  </dgm:ptLst>
  <dgm:cxnLst>
    <dgm:cxn modelId="{68E2740D-99E3-461E-B2C0-89C546B666AB}" srcId="{4E69D209-AB13-4EBA-849F-824AD7625987}" destId="{CCC85AAD-521A-4A4A-8C7D-7C0A2D99878B}" srcOrd="2" destOrd="0" parTransId="{036D3594-2BD7-4D9E-A62F-F34B52CE2EF4}" sibTransId="{F8E976AF-A635-4FE1-B65E-8BD3D7A1C11D}"/>
    <dgm:cxn modelId="{EAC59E15-5DEA-4273-9C74-0D14570B5B63}" srcId="{4E69D209-AB13-4EBA-849F-824AD7625987}" destId="{A339A798-4E2C-4988-8CE5-D18C768B34EC}" srcOrd="6" destOrd="0" parTransId="{A598850E-ED6B-40C9-8824-881CD5C68C63}" sibTransId="{3CE9E218-2559-402A-B446-292DAD34BD23}"/>
    <dgm:cxn modelId="{1553DE15-7140-490A-9F50-F3128BE36F0E}" srcId="{4E69D209-AB13-4EBA-849F-824AD7625987}" destId="{93AA73B4-0F72-4655-88DD-C56490178898}" srcOrd="4" destOrd="0" parTransId="{A7BB97EC-6CDC-4D10-9DD6-1F93ECF3C0C9}" sibTransId="{A685FDB4-8A61-4291-ADAE-BE639B07E2A8}"/>
    <dgm:cxn modelId="{37AD6626-60AD-4968-B01A-B3C6A235207E}" type="presOf" srcId="{6F69720E-7090-475E-9D35-DA23DBF64389}" destId="{1E92BB1F-2052-4E4A-AB4A-46C1219CFC03}" srcOrd="0" destOrd="0" presId="urn:microsoft.com/office/officeart/2005/8/layout/default"/>
    <dgm:cxn modelId="{08F14B30-EC1F-4F1B-96BA-7D83F9B4BD81}" type="presOf" srcId="{17DC5833-9CF7-4039-B67D-AFA9290FEB1D}" destId="{5F6A1686-3047-41BC-954D-F816EC414E46}" srcOrd="0" destOrd="0" presId="urn:microsoft.com/office/officeart/2005/8/layout/default"/>
    <dgm:cxn modelId="{4AFAF738-54E9-49AA-AC93-7CCE9A42FD3A}" type="presOf" srcId="{A90CD245-EE25-46A8-9741-D1700C6342C3}" destId="{0C9258B8-DAC5-4301-BDA8-7FE07C44558F}" srcOrd="0" destOrd="0" presId="urn:microsoft.com/office/officeart/2005/8/layout/default"/>
    <dgm:cxn modelId="{87BC033E-7E12-4BBE-B34A-CD4E605DFB3F}" srcId="{4E69D209-AB13-4EBA-849F-824AD7625987}" destId="{6F69720E-7090-475E-9D35-DA23DBF64389}" srcOrd="8" destOrd="0" parTransId="{CCE492B8-64B8-4986-A180-76DD19E94A0F}" sibTransId="{E95410F3-6BC1-4E73-A345-4FFD955448EA}"/>
    <dgm:cxn modelId="{49D5825C-C9E2-409C-BE80-804528CCCFE2}" type="presOf" srcId="{B066321D-DB3A-48BF-90E2-04B0BEDE5701}" destId="{3A6A0E93-3FDE-4390-8FA7-483F8624FCF6}" srcOrd="0" destOrd="0" presId="urn:microsoft.com/office/officeart/2005/8/layout/default"/>
    <dgm:cxn modelId="{E03B7A64-CF60-41D1-B011-7B2692A33624}" srcId="{4E69D209-AB13-4EBA-849F-824AD7625987}" destId="{3ABCABA2-934B-4ECB-833B-44FC78B95622}" srcOrd="11" destOrd="0" parTransId="{6D1D63F1-8F06-4DA1-8F6D-7AB8FDA57A9A}" sibTransId="{C1CFE22D-A0BB-477B-9A23-4A5DE9E7524F}"/>
    <dgm:cxn modelId="{D6D47D6E-E0EC-44E8-9ADB-CFB91F724185}" srcId="{4E69D209-AB13-4EBA-849F-824AD7625987}" destId="{B066321D-DB3A-48BF-90E2-04B0BEDE5701}" srcOrd="5" destOrd="0" parTransId="{A0DA9641-4117-4E8A-B54B-22B83296C4B3}" sibTransId="{260217DA-C161-4B6E-AD3E-9371D48BB027}"/>
    <dgm:cxn modelId="{E9571753-A379-4A6F-9CFF-712D1A1A6E65}" type="presOf" srcId="{4E69D209-AB13-4EBA-849F-824AD7625987}" destId="{AAA6FA79-3E32-4559-BFC9-E83060DEF978}" srcOrd="0" destOrd="0" presId="urn:microsoft.com/office/officeart/2005/8/layout/default"/>
    <dgm:cxn modelId="{99519574-529B-47A0-B3DB-EE2AF24B5579}" type="presOf" srcId="{93AA73B4-0F72-4655-88DD-C56490178898}" destId="{11D500F0-7B2A-4EA0-B4B9-3993B225AFE6}" srcOrd="0" destOrd="0" presId="urn:microsoft.com/office/officeart/2005/8/layout/default"/>
    <dgm:cxn modelId="{0AF9899F-CDF1-44DD-B160-EBD802967F74}" type="presOf" srcId="{A339A798-4E2C-4988-8CE5-D18C768B34EC}" destId="{A809C531-05D4-4E68-A9A5-7B3E080A9683}" srcOrd="0" destOrd="0" presId="urn:microsoft.com/office/officeart/2005/8/layout/default"/>
    <dgm:cxn modelId="{1EE902A5-62EC-4ADD-A995-248AB0E48938}" type="presOf" srcId="{B0ECD0E9-2779-4908-9262-F31267B6F21E}" destId="{448B8F52-1D6F-4AAF-A487-5991C8D686B2}" srcOrd="0" destOrd="0" presId="urn:microsoft.com/office/officeart/2005/8/layout/default"/>
    <dgm:cxn modelId="{4D5456A5-BFC2-423D-9EED-278F18B4B319}" type="presOf" srcId="{0CA2D0A5-CE92-4918-9BF0-49A3EC8CF6C0}" destId="{91E13EE0-0374-4C7F-AC05-9954400542DB}" srcOrd="0" destOrd="0" presId="urn:microsoft.com/office/officeart/2005/8/layout/default"/>
    <dgm:cxn modelId="{13AB13A7-067D-4A3E-9662-ADAF33D5BA48}" type="presOf" srcId="{CCC85AAD-521A-4A4A-8C7D-7C0A2D99878B}" destId="{6B6CD198-72E5-44D3-B96F-A1C60907B143}" srcOrd="0" destOrd="0" presId="urn:microsoft.com/office/officeart/2005/8/layout/default"/>
    <dgm:cxn modelId="{B11ABFAB-0808-4A66-AE8C-B76F34D20078}" srcId="{4E69D209-AB13-4EBA-849F-824AD7625987}" destId="{17DC5833-9CF7-4039-B67D-AFA9290FEB1D}" srcOrd="1" destOrd="0" parTransId="{298C578F-7F3F-4BC9-B013-FD54647628A8}" sibTransId="{A2828978-E293-4FD0-89DC-599910EC355F}"/>
    <dgm:cxn modelId="{855B7FB0-0765-4AC1-BFBD-71378A638498}" srcId="{4E69D209-AB13-4EBA-849F-824AD7625987}" destId="{D4F13D76-E298-4776-9CC8-27C8D858CC48}" srcOrd="9" destOrd="0" parTransId="{85A12929-F6E1-488C-BB16-31D04182FD90}" sibTransId="{E82EA184-ADD9-4BA1-960F-6A8CFDC4BDCD}"/>
    <dgm:cxn modelId="{16B08CB6-D0E6-4918-AC1A-310E6B8D01D9}" type="presOf" srcId="{D4F13D76-E298-4776-9CC8-27C8D858CC48}" destId="{FD468C5E-3E99-431D-A262-DBAF2BBEB134}" srcOrd="0" destOrd="0" presId="urn:microsoft.com/office/officeart/2005/8/layout/default"/>
    <dgm:cxn modelId="{B61C52B8-427F-43E7-9F3B-B72360F91706}" srcId="{4E69D209-AB13-4EBA-849F-824AD7625987}" destId="{0CA2D0A5-CE92-4918-9BF0-49A3EC8CF6C0}" srcOrd="10" destOrd="0" parTransId="{34814EC1-301E-4115-B366-7FA0F75B9517}" sibTransId="{25B1E188-D2D5-4A4D-BD5D-9173001580A2}"/>
    <dgm:cxn modelId="{BD628DBF-B60F-4376-A49D-B914A94F6468}" type="presOf" srcId="{3ABCABA2-934B-4ECB-833B-44FC78B95622}" destId="{91F0F08F-45D2-4AC4-9DBC-6DD91974C4FC}" srcOrd="0" destOrd="0" presId="urn:microsoft.com/office/officeart/2005/8/layout/default"/>
    <dgm:cxn modelId="{AD4DC2BF-5D77-46B9-B0F3-A77711C84B25}" srcId="{4E69D209-AB13-4EBA-849F-824AD7625987}" destId="{4F19A439-F906-4B24-ABF4-9EF77FA6A183}" srcOrd="3" destOrd="0" parTransId="{6B9C5EAE-B1AF-40A3-B273-404C8A083227}" sibTransId="{89C5C6C0-20BB-4366-9195-DDD70E04CE6E}"/>
    <dgm:cxn modelId="{9E1DD5DB-BE2C-419B-99E5-4E7F913EB43A}" srcId="{4E69D209-AB13-4EBA-849F-824AD7625987}" destId="{A90CD245-EE25-46A8-9741-D1700C6342C3}" srcOrd="0" destOrd="0" parTransId="{11A3EB15-DF8B-4F60-8C86-D330009CF12D}" sibTransId="{90A7F730-F329-40CE-92F7-756CE5ED29AA}"/>
    <dgm:cxn modelId="{BFE041E9-4D8B-48FC-BCB9-96894CA81C6E}" type="presOf" srcId="{4F19A439-F906-4B24-ABF4-9EF77FA6A183}" destId="{E87E64EB-E26D-419E-9047-43EA106136B6}" srcOrd="0" destOrd="0" presId="urn:microsoft.com/office/officeart/2005/8/layout/default"/>
    <dgm:cxn modelId="{87C3FEF0-CE0B-4C90-B9E3-C4C29B9C6628}" srcId="{4E69D209-AB13-4EBA-849F-824AD7625987}" destId="{B0ECD0E9-2779-4908-9262-F31267B6F21E}" srcOrd="7" destOrd="0" parTransId="{26AFADBB-1C28-43F1-ADEF-9F9D5D5A43DF}" sibTransId="{F1C6E12C-5055-4844-8DAE-05056644B768}"/>
    <dgm:cxn modelId="{D03D3EAA-588B-40D7-A278-CB4BA4ADC134}" type="presParOf" srcId="{AAA6FA79-3E32-4559-BFC9-E83060DEF978}" destId="{0C9258B8-DAC5-4301-BDA8-7FE07C44558F}" srcOrd="0" destOrd="0" presId="urn:microsoft.com/office/officeart/2005/8/layout/default"/>
    <dgm:cxn modelId="{86B57AF1-A647-4D2A-A965-F08CED953D12}" type="presParOf" srcId="{AAA6FA79-3E32-4559-BFC9-E83060DEF978}" destId="{E31E79FC-0BDD-4598-A16D-CF5399396D7E}" srcOrd="1" destOrd="0" presId="urn:microsoft.com/office/officeart/2005/8/layout/default"/>
    <dgm:cxn modelId="{9789A94D-C362-4CCD-B4B1-6CB53501E30A}" type="presParOf" srcId="{AAA6FA79-3E32-4559-BFC9-E83060DEF978}" destId="{5F6A1686-3047-41BC-954D-F816EC414E46}" srcOrd="2" destOrd="0" presId="urn:microsoft.com/office/officeart/2005/8/layout/default"/>
    <dgm:cxn modelId="{43EDCFC2-0EB2-4B66-9F45-86AB372258E6}" type="presParOf" srcId="{AAA6FA79-3E32-4559-BFC9-E83060DEF978}" destId="{81476AD4-0207-4AD4-ADF2-BEEB928EAD52}" srcOrd="3" destOrd="0" presId="urn:microsoft.com/office/officeart/2005/8/layout/default"/>
    <dgm:cxn modelId="{0280FEFF-1F3B-4EBE-BD55-2ED5BD608720}" type="presParOf" srcId="{AAA6FA79-3E32-4559-BFC9-E83060DEF978}" destId="{6B6CD198-72E5-44D3-B96F-A1C60907B143}" srcOrd="4" destOrd="0" presId="urn:microsoft.com/office/officeart/2005/8/layout/default"/>
    <dgm:cxn modelId="{5C5F2A03-BFCF-4849-917F-98098452B9F0}" type="presParOf" srcId="{AAA6FA79-3E32-4559-BFC9-E83060DEF978}" destId="{3FCD387F-8669-4738-9953-022C2E738310}" srcOrd="5" destOrd="0" presId="urn:microsoft.com/office/officeart/2005/8/layout/default"/>
    <dgm:cxn modelId="{8709C91A-CF8A-41D5-9488-34F6CE07B94B}" type="presParOf" srcId="{AAA6FA79-3E32-4559-BFC9-E83060DEF978}" destId="{E87E64EB-E26D-419E-9047-43EA106136B6}" srcOrd="6" destOrd="0" presId="urn:microsoft.com/office/officeart/2005/8/layout/default"/>
    <dgm:cxn modelId="{F70DE1DC-2A33-4BFE-BB50-298CB4F1FDEB}" type="presParOf" srcId="{AAA6FA79-3E32-4559-BFC9-E83060DEF978}" destId="{3DCF04BC-0E8D-4B04-8EBD-36DDC86A3F3A}" srcOrd="7" destOrd="0" presId="urn:microsoft.com/office/officeart/2005/8/layout/default"/>
    <dgm:cxn modelId="{33F5762A-6E8D-4C13-87CB-6524732147B1}" type="presParOf" srcId="{AAA6FA79-3E32-4559-BFC9-E83060DEF978}" destId="{11D500F0-7B2A-4EA0-B4B9-3993B225AFE6}" srcOrd="8" destOrd="0" presId="urn:microsoft.com/office/officeart/2005/8/layout/default"/>
    <dgm:cxn modelId="{7494054E-89F1-4D12-948B-6939224B02B8}" type="presParOf" srcId="{AAA6FA79-3E32-4559-BFC9-E83060DEF978}" destId="{660D4E5F-D33E-4FC6-9353-839095050EA0}" srcOrd="9" destOrd="0" presId="urn:microsoft.com/office/officeart/2005/8/layout/default"/>
    <dgm:cxn modelId="{DE83774E-EC94-4B8A-B414-14101ACEAD0C}" type="presParOf" srcId="{AAA6FA79-3E32-4559-BFC9-E83060DEF978}" destId="{3A6A0E93-3FDE-4390-8FA7-483F8624FCF6}" srcOrd="10" destOrd="0" presId="urn:microsoft.com/office/officeart/2005/8/layout/default"/>
    <dgm:cxn modelId="{559D2243-D2FA-4D0F-A120-F746D43450E0}" type="presParOf" srcId="{AAA6FA79-3E32-4559-BFC9-E83060DEF978}" destId="{AC95008E-1C1B-4162-8A49-E1E1FCF05692}" srcOrd="11" destOrd="0" presId="urn:microsoft.com/office/officeart/2005/8/layout/default"/>
    <dgm:cxn modelId="{AE4E6710-3D20-4BDF-A752-72B1D34F3234}" type="presParOf" srcId="{AAA6FA79-3E32-4559-BFC9-E83060DEF978}" destId="{A809C531-05D4-4E68-A9A5-7B3E080A9683}" srcOrd="12" destOrd="0" presId="urn:microsoft.com/office/officeart/2005/8/layout/default"/>
    <dgm:cxn modelId="{DF4F5350-2CD0-49D6-9867-4AE4A56478A6}" type="presParOf" srcId="{AAA6FA79-3E32-4559-BFC9-E83060DEF978}" destId="{22118E22-BC8C-4C31-B39B-CA67BB7DEFF6}" srcOrd="13" destOrd="0" presId="urn:microsoft.com/office/officeart/2005/8/layout/default"/>
    <dgm:cxn modelId="{A2BD2F60-2FCB-4C87-9F6E-26248B73B88F}" type="presParOf" srcId="{AAA6FA79-3E32-4559-BFC9-E83060DEF978}" destId="{448B8F52-1D6F-4AAF-A487-5991C8D686B2}" srcOrd="14" destOrd="0" presId="urn:microsoft.com/office/officeart/2005/8/layout/default"/>
    <dgm:cxn modelId="{95947295-CFA2-4F87-A41A-E9C02BB2FABD}" type="presParOf" srcId="{AAA6FA79-3E32-4559-BFC9-E83060DEF978}" destId="{5C5A9C88-D95D-4077-846B-4194D3325996}" srcOrd="15" destOrd="0" presId="urn:microsoft.com/office/officeart/2005/8/layout/default"/>
    <dgm:cxn modelId="{89B68608-02BE-4B94-8D7C-9B348E9D4994}" type="presParOf" srcId="{AAA6FA79-3E32-4559-BFC9-E83060DEF978}" destId="{1E92BB1F-2052-4E4A-AB4A-46C1219CFC03}" srcOrd="16" destOrd="0" presId="urn:microsoft.com/office/officeart/2005/8/layout/default"/>
    <dgm:cxn modelId="{2BEFA324-F19D-43AA-85A7-64EFB20DA8E3}" type="presParOf" srcId="{AAA6FA79-3E32-4559-BFC9-E83060DEF978}" destId="{09BBFF11-3A23-4604-85DD-84DA64D0915B}" srcOrd="17" destOrd="0" presId="urn:microsoft.com/office/officeart/2005/8/layout/default"/>
    <dgm:cxn modelId="{096F1C6B-C2BC-4CCF-8349-7193F22F8B0F}" type="presParOf" srcId="{AAA6FA79-3E32-4559-BFC9-E83060DEF978}" destId="{FD468C5E-3E99-431D-A262-DBAF2BBEB134}" srcOrd="18" destOrd="0" presId="urn:microsoft.com/office/officeart/2005/8/layout/default"/>
    <dgm:cxn modelId="{F7206222-2DE0-4242-BC99-CFA28B3655E4}" type="presParOf" srcId="{AAA6FA79-3E32-4559-BFC9-E83060DEF978}" destId="{D97892A8-6D69-4918-AD08-A608725988EF}" srcOrd="19" destOrd="0" presId="urn:microsoft.com/office/officeart/2005/8/layout/default"/>
    <dgm:cxn modelId="{B1A8AFD7-1798-4D58-95D3-A0C9B873F97F}" type="presParOf" srcId="{AAA6FA79-3E32-4559-BFC9-E83060DEF978}" destId="{91E13EE0-0374-4C7F-AC05-9954400542DB}" srcOrd="20" destOrd="0" presId="urn:microsoft.com/office/officeart/2005/8/layout/default"/>
    <dgm:cxn modelId="{8161327E-A4CA-42EB-9671-333A7EF69B65}" type="presParOf" srcId="{AAA6FA79-3E32-4559-BFC9-E83060DEF978}" destId="{02650899-8005-45AF-AA68-80F50EB354C6}" srcOrd="21" destOrd="0" presId="urn:microsoft.com/office/officeart/2005/8/layout/default"/>
    <dgm:cxn modelId="{DEB20029-20E9-49B0-B5E8-135C76CB01B1}" type="presParOf" srcId="{AAA6FA79-3E32-4559-BFC9-E83060DEF978}" destId="{91F0F08F-45D2-4AC4-9DBC-6DD91974C4FC}" srcOrd="2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r="http://schemas.openxmlformats.org/officeDocument/2006/relationships" xmlns:a14="http://schemas.microsoft.com/office/drawing/2010/main" xmlns:asvg="http://schemas.microsoft.com/office/drawing/2016/SVG/main" xmlns:dgm14="http://schemas.microsoft.com/office/drawing/2010/diagram" xmlns:dsp="http://schemas.microsoft.com/office/drawing/2008/diagram" xmlns:dgm="http://schemas.openxmlformats.org/drawingml/2006/diagram" xmlns:a="http://schemas.openxmlformats.org/drawingml/2006/main">
  <dgm:ptLst>
    <dgm:pt modelId="{9B80316E-802C-445C-AE76-A63A02694A8E}" type="doc">
      <dgm:prSet loTypeId="urn:microsoft.com/office/officeart/2005/8/layout/pList1" loCatId="pictur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82ECA6AA-7FFF-44CE-85AA-7D5C37A054D3}">
      <dgm:prSet/>
      <dgm:spPr/>
      <dgm:t>
        <a:bodyPr/>
        <a:lstStyle/>
        <a:p>
          <a:r>
            <a:rPr lang="en-US" dirty="0"/>
            <a:t>Selling and sharing (including targeted advertising)</a:t>
          </a:r>
        </a:p>
      </dgm:t>
    </dgm:pt>
    <dgm:pt modelId="{31E3AA5B-6122-4965-870F-9E47CAC4491C}" type="parTrans" cxnId="{94C22CC3-5479-497C-A71A-40CB59147CC6}">
      <dgm:prSet/>
      <dgm:spPr/>
      <dgm:t>
        <a:bodyPr/>
        <a:lstStyle/>
        <a:p>
          <a:endParaRPr lang="en-US"/>
        </a:p>
      </dgm:t>
    </dgm:pt>
    <dgm:pt modelId="{C4B1B896-3670-4B80-8F2D-6E035C1D85BD}" type="sibTrans" cxnId="{94C22CC3-5479-497C-A71A-40CB59147CC6}">
      <dgm:prSet/>
      <dgm:spPr/>
      <dgm:t>
        <a:bodyPr/>
        <a:lstStyle/>
        <a:p>
          <a:endParaRPr lang="en-US"/>
        </a:p>
      </dgm:t>
    </dgm:pt>
    <dgm:pt modelId="{9A7C4D48-8ABF-4EDA-BF79-DFACA6A5D07F}">
      <dgm:prSet/>
      <dgm:spPr/>
      <dgm:t>
        <a:bodyPr/>
        <a:lstStyle/>
        <a:p>
          <a:r>
            <a:rPr lang="en-US" dirty="0"/>
            <a:t>Consent requirements</a:t>
          </a:r>
        </a:p>
      </dgm:t>
    </dgm:pt>
    <dgm:pt modelId="{2EBD1F67-76DF-4DE4-95BE-E0A063D6BB82}" type="parTrans" cxnId="{92D1E58D-2141-4C25-9501-CF03C209DFCB}">
      <dgm:prSet/>
      <dgm:spPr/>
      <dgm:t>
        <a:bodyPr/>
        <a:lstStyle/>
        <a:p>
          <a:endParaRPr lang="en-US"/>
        </a:p>
      </dgm:t>
    </dgm:pt>
    <dgm:pt modelId="{62FAF24D-C88B-41F4-A514-F96E04C7AFB2}" type="sibTrans" cxnId="{92D1E58D-2141-4C25-9501-CF03C209DFCB}">
      <dgm:prSet/>
      <dgm:spPr/>
      <dgm:t>
        <a:bodyPr/>
        <a:lstStyle/>
        <a:p>
          <a:endParaRPr lang="en-US"/>
        </a:p>
      </dgm:t>
    </dgm:pt>
    <dgm:pt modelId="{1AED3146-09A8-4BA3-9064-0E605F9F0CEA}">
      <dgm:prSet/>
      <dgm:spPr/>
      <dgm:t>
        <a:bodyPr/>
        <a:lstStyle/>
        <a:p>
          <a:r>
            <a:rPr lang="en-US" dirty="0"/>
            <a:t>Access restrictions</a:t>
          </a:r>
        </a:p>
      </dgm:t>
    </dgm:pt>
    <dgm:pt modelId="{E9A6C0C4-671D-4C7D-8759-1F3F207BDBB6}" type="parTrans" cxnId="{9D9CB012-C34C-4B83-BB61-D328CA5E6DE9}">
      <dgm:prSet/>
      <dgm:spPr/>
      <dgm:t>
        <a:bodyPr/>
        <a:lstStyle/>
        <a:p>
          <a:endParaRPr lang="en-US"/>
        </a:p>
      </dgm:t>
    </dgm:pt>
    <dgm:pt modelId="{44A00058-D4A7-4F90-A329-DDFD872E12DF}" type="sibTrans" cxnId="{9D9CB012-C34C-4B83-BB61-D328CA5E6DE9}">
      <dgm:prSet/>
      <dgm:spPr/>
      <dgm:t>
        <a:bodyPr/>
        <a:lstStyle/>
        <a:p>
          <a:endParaRPr lang="en-US"/>
        </a:p>
      </dgm:t>
    </dgm:pt>
    <dgm:pt modelId="{713C6234-83A0-4627-B9B1-45F8A6F20E0D}">
      <dgm:prSet/>
      <dgm:spPr/>
      <dgm:t>
        <a:bodyPr/>
        <a:lstStyle/>
        <a:p>
          <a:r>
            <a:rPr lang="en-US" dirty="0"/>
            <a:t>Geofencing</a:t>
          </a:r>
        </a:p>
      </dgm:t>
    </dgm:pt>
    <dgm:pt modelId="{A19ED5AF-F70C-4A7B-9265-EE5A732647DA}" type="parTrans" cxnId="{65175B9D-AD6D-41AE-B6DD-2E402847A89D}">
      <dgm:prSet/>
      <dgm:spPr/>
      <dgm:t>
        <a:bodyPr/>
        <a:lstStyle/>
        <a:p>
          <a:endParaRPr lang="en-US"/>
        </a:p>
      </dgm:t>
    </dgm:pt>
    <dgm:pt modelId="{739FA978-60E5-47C4-9C29-D55AC2ECCEC3}" type="sibTrans" cxnId="{65175B9D-AD6D-41AE-B6DD-2E402847A89D}">
      <dgm:prSet/>
      <dgm:spPr/>
      <dgm:t>
        <a:bodyPr/>
        <a:lstStyle/>
        <a:p>
          <a:endParaRPr lang="en-US"/>
        </a:p>
      </dgm:t>
    </dgm:pt>
    <dgm:pt modelId="{F0D86559-6D25-4205-A030-D1451901F949}">
      <dgm:prSet/>
      <dgm:spPr/>
      <dgm:t>
        <a:bodyPr/>
        <a:lstStyle/>
        <a:p>
          <a:r>
            <a:rPr lang="en-US" dirty="0"/>
            <a:t>Data subject rights</a:t>
          </a:r>
        </a:p>
      </dgm:t>
    </dgm:pt>
    <dgm:pt modelId="{49045DD8-E6E4-47CE-9257-353D430EC4A1}" type="parTrans" cxnId="{CF83FB1E-E0F0-4967-A6BD-599E7F39468D}">
      <dgm:prSet/>
      <dgm:spPr/>
      <dgm:t>
        <a:bodyPr/>
        <a:lstStyle/>
        <a:p>
          <a:endParaRPr lang="en-US"/>
        </a:p>
      </dgm:t>
    </dgm:pt>
    <dgm:pt modelId="{AFA190D8-4FFA-404E-A228-D1E45ABFA022}" type="sibTrans" cxnId="{CF83FB1E-E0F0-4967-A6BD-599E7F39468D}">
      <dgm:prSet/>
      <dgm:spPr/>
      <dgm:t>
        <a:bodyPr/>
        <a:lstStyle/>
        <a:p>
          <a:endParaRPr lang="en-US"/>
        </a:p>
      </dgm:t>
    </dgm:pt>
    <dgm:pt modelId="{C3CAD6A5-F8D6-4E51-9F1C-4189A7B68058}">
      <dgm:prSet/>
      <dgm:spPr/>
      <dgm:t>
        <a:bodyPr/>
        <a:lstStyle/>
        <a:p>
          <a:r>
            <a:rPr lang="en-US" dirty="0"/>
            <a:t>Privacy notice</a:t>
          </a:r>
        </a:p>
      </dgm:t>
    </dgm:pt>
    <dgm:pt modelId="{4D72A601-CD39-426A-BC31-2DB6055416C2}" type="parTrans" cxnId="{6BFE7CB0-44C3-4DC5-A0CA-C32875C9B88B}">
      <dgm:prSet/>
      <dgm:spPr/>
      <dgm:t>
        <a:bodyPr/>
        <a:lstStyle/>
        <a:p>
          <a:endParaRPr lang="en-US"/>
        </a:p>
      </dgm:t>
    </dgm:pt>
    <dgm:pt modelId="{F1AFEB06-5416-4925-A5D8-B85F100BBDED}" type="sibTrans" cxnId="{6BFE7CB0-44C3-4DC5-A0CA-C32875C9B88B}">
      <dgm:prSet/>
      <dgm:spPr/>
      <dgm:t>
        <a:bodyPr/>
        <a:lstStyle/>
        <a:p>
          <a:endParaRPr lang="en-US"/>
        </a:p>
      </dgm:t>
    </dgm:pt>
    <dgm:pt modelId="{4B186134-7813-4C5D-8955-83DAF33F2197}" type="pres">
      <dgm:prSet presAssocID="{9B80316E-802C-445C-AE76-A63A02694A8E}" presName="Name0" presStyleCnt="0">
        <dgm:presLayoutVars>
          <dgm:dir/>
          <dgm:resizeHandles val="exact"/>
        </dgm:presLayoutVars>
      </dgm:prSet>
      <dgm:spPr/>
    </dgm:pt>
    <dgm:pt modelId="{C39B4667-3158-446F-9286-8EE3C6CBC514}" type="pres">
      <dgm:prSet presAssocID="{82ECA6AA-7FFF-44CE-85AA-7D5C37A054D3}" presName="compNode" presStyleCnt="0"/>
      <dgm:spPr/>
    </dgm:pt>
    <dgm:pt modelId="{0FBB8E9B-4BDE-4116-A3F9-6A408CBF79CF}" type="pres">
      <dgm:prSet presAssocID="{82ECA6AA-7FFF-44CE-85AA-7D5C37A054D3}" presName="pict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8000" b="-8000"/>
          </a:stretch>
        </a:blipFill>
      </dgm:spPr>
      <dgm:extLst>
        <a:ext uri="{E40237B7-FDA0-4F09-8148-C483321AD2D9}">
          <dgm14:cNvPr xmlns:dgm14="http://schemas.microsoft.com/office/drawing/2010/diagram" id="0" name="" descr="" title=""/>
        </a:ext>
      </dgm:extLst>
    </dgm:pt>
    <dgm:pt modelId="{7D2DD916-E2B5-4BF3-A7A8-65FA221D455A}" type="pres">
      <dgm:prSet presAssocID="{82ECA6AA-7FFF-44CE-85AA-7D5C37A054D3}" presName="textRect" presStyleLbl="revTx" presStyleIdx="0" presStyleCnt="6">
        <dgm:presLayoutVars>
          <dgm:bulletEnabled val="1"/>
        </dgm:presLayoutVars>
      </dgm:prSet>
      <dgm:spPr/>
    </dgm:pt>
    <dgm:pt modelId="{53927249-56BB-464D-9965-A709BCB8E5BA}" type="pres">
      <dgm:prSet presAssocID="{C4B1B896-3670-4B80-8F2D-6E035C1D85BD}" presName="sibTrans" presStyleLbl="sibTrans2D1" presStyleIdx="0" presStyleCnt="0"/>
      <dgm:spPr/>
    </dgm:pt>
    <dgm:pt modelId="{A90063B7-F387-4573-8173-14ABCDA04A6C}" type="pres">
      <dgm:prSet presAssocID="{713C6234-83A0-4627-B9B1-45F8A6F20E0D}" presName="compNode" presStyleCnt="0"/>
      <dgm:spPr/>
    </dgm:pt>
    <dgm:pt modelId="{17E9E43F-EE35-4DAD-8FB8-0031ECD73C17}" type="pres">
      <dgm:prSet presAssocID="{713C6234-83A0-4627-B9B1-45F8A6F20E0D}" presName="pict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t="-8000" b="-8000"/>
          </a:stretch>
        </a:blipFill>
      </dgm:spPr>
      <dgm:extLst>
        <a:ext uri="{E40237B7-FDA0-4F09-8148-C483321AD2D9}">
          <dgm14:cNvPr xmlns:dgm14="http://schemas.microsoft.com/office/drawing/2010/diagram" id="0" name="" descr="" title=""/>
        </a:ext>
      </dgm:extLst>
    </dgm:pt>
    <dgm:pt modelId="{C817BC7F-7E50-407D-A08B-99E1A1D08CB2}" type="pres">
      <dgm:prSet presAssocID="{713C6234-83A0-4627-B9B1-45F8A6F20E0D}" presName="textRect" presStyleLbl="revTx" presStyleIdx="1" presStyleCnt="6">
        <dgm:presLayoutVars>
          <dgm:bulletEnabled val="1"/>
        </dgm:presLayoutVars>
      </dgm:prSet>
      <dgm:spPr/>
    </dgm:pt>
    <dgm:pt modelId="{7EA1C8F2-4126-4CC7-AD33-17FDF6388C3A}" type="pres">
      <dgm:prSet presAssocID="{739FA978-60E5-47C4-9C29-D55AC2ECCEC3}" presName="sibTrans" presStyleLbl="sibTrans2D1" presStyleIdx="0" presStyleCnt="0"/>
      <dgm:spPr/>
    </dgm:pt>
    <dgm:pt modelId="{D0D5079B-6F9E-408B-8148-7C9C3555725F}" type="pres">
      <dgm:prSet presAssocID="{F0D86559-6D25-4205-A030-D1451901F949}" presName="compNode" presStyleCnt="0"/>
      <dgm:spPr/>
    </dgm:pt>
    <dgm:pt modelId="{0159B8F7-ADB5-4704-B0EC-F86AA74F7A2B}" type="pres">
      <dgm:prSet presAssocID="{F0D86559-6D25-4205-A030-D1451901F949}" presName="pict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-8000" b="-8000"/>
          </a:stretch>
        </a:blipFill>
      </dgm:spPr>
      <dgm:extLst>
        <a:ext uri="{E40237B7-FDA0-4F09-8148-C483321AD2D9}">
          <dgm14:cNvPr xmlns:dgm14="http://schemas.microsoft.com/office/drawing/2010/diagram" id="0" name="" descr="" title=""/>
        </a:ext>
      </dgm:extLst>
    </dgm:pt>
    <dgm:pt modelId="{16A75A99-735F-4C71-A89C-83D303328D5A}" type="pres">
      <dgm:prSet presAssocID="{F0D86559-6D25-4205-A030-D1451901F949}" presName="textRect" presStyleLbl="revTx" presStyleIdx="2" presStyleCnt="6">
        <dgm:presLayoutVars>
          <dgm:bulletEnabled val="1"/>
        </dgm:presLayoutVars>
      </dgm:prSet>
      <dgm:spPr/>
    </dgm:pt>
    <dgm:pt modelId="{EED341FE-72E2-4F99-B21C-53128D5D8D22}" type="pres">
      <dgm:prSet presAssocID="{AFA190D8-4FFA-404E-A228-D1E45ABFA022}" presName="sibTrans" presStyleLbl="sibTrans2D1" presStyleIdx="0" presStyleCnt="0"/>
      <dgm:spPr/>
    </dgm:pt>
    <dgm:pt modelId="{B4040715-8F86-46BF-AD26-1A9EAEF09273}" type="pres">
      <dgm:prSet presAssocID="{C3CAD6A5-F8D6-4E51-9F1C-4189A7B68058}" presName="compNode" presStyleCnt="0"/>
      <dgm:spPr/>
    </dgm:pt>
    <dgm:pt modelId="{9D58FC80-A292-46DA-91F6-A20B36BC1AB7}" type="pres">
      <dgm:prSet presAssocID="{C3CAD6A5-F8D6-4E51-9F1C-4189A7B68058}" presName="pict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-8000" b="-8000"/>
          </a:stretch>
        </a:blipFill>
      </dgm:spPr>
      <dgm:extLst>
        <a:ext uri="{E40237B7-FDA0-4F09-8148-C483321AD2D9}">
          <dgm14:cNvPr xmlns:dgm14="http://schemas.microsoft.com/office/drawing/2010/diagram" id="0" name="" descr="" title=""/>
        </a:ext>
      </dgm:extLst>
    </dgm:pt>
    <dgm:pt modelId="{84C902A2-49F1-4F83-B44A-19C5CD32D957}" type="pres">
      <dgm:prSet presAssocID="{C3CAD6A5-F8D6-4E51-9F1C-4189A7B68058}" presName="textRect" presStyleLbl="revTx" presStyleIdx="3" presStyleCnt="6">
        <dgm:presLayoutVars>
          <dgm:bulletEnabled val="1"/>
        </dgm:presLayoutVars>
      </dgm:prSet>
      <dgm:spPr/>
    </dgm:pt>
    <dgm:pt modelId="{F3B2F808-3C19-440B-8D68-BF6B83D41045}" type="pres">
      <dgm:prSet presAssocID="{F1AFEB06-5416-4925-A5D8-B85F100BBDED}" presName="sibTrans" presStyleLbl="sibTrans2D1" presStyleIdx="0" presStyleCnt="0"/>
      <dgm:spPr/>
    </dgm:pt>
    <dgm:pt modelId="{F1777026-02A9-48D5-A9D0-1396FB4C311E}" type="pres">
      <dgm:prSet presAssocID="{9A7C4D48-8ABF-4EDA-BF79-DFACA6A5D07F}" presName="compNode" presStyleCnt="0"/>
      <dgm:spPr/>
    </dgm:pt>
    <dgm:pt modelId="{9F462350-0F94-4F80-A2B4-867AEA7874FA}" type="pres">
      <dgm:prSet presAssocID="{9A7C4D48-8ABF-4EDA-BF79-DFACA6A5D07F}" presName="pict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 t="-8000" b="-8000"/>
          </a:stretch>
        </a:blipFill>
      </dgm:spPr>
      <dgm:extLst>
        <a:ext uri="{E40237B7-FDA0-4F09-8148-C483321AD2D9}">
          <dgm14:cNvPr xmlns:dgm14="http://schemas.microsoft.com/office/drawing/2010/diagram" id="0" name="" descr="" title=""/>
        </a:ext>
      </dgm:extLst>
    </dgm:pt>
    <dgm:pt modelId="{6D64DEE4-014B-4207-B1BC-B5F6602C9282}" type="pres">
      <dgm:prSet presAssocID="{9A7C4D48-8ABF-4EDA-BF79-DFACA6A5D07F}" presName="textRect" presStyleLbl="revTx" presStyleIdx="4" presStyleCnt="6">
        <dgm:presLayoutVars>
          <dgm:bulletEnabled val="1"/>
        </dgm:presLayoutVars>
      </dgm:prSet>
      <dgm:spPr/>
    </dgm:pt>
    <dgm:pt modelId="{A7F2C659-A01F-48F0-8617-4C380CCBBED5}" type="pres">
      <dgm:prSet presAssocID="{62FAF24D-C88B-41F4-A514-F96E04C7AFB2}" presName="sibTrans" presStyleLbl="sibTrans2D1" presStyleIdx="0" presStyleCnt="0"/>
      <dgm:spPr/>
    </dgm:pt>
    <dgm:pt modelId="{EDD10B18-4AB7-40AD-ADB4-E21A55619D24}" type="pres">
      <dgm:prSet presAssocID="{1AED3146-09A8-4BA3-9064-0E605F9F0CEA}" presName="compNode" presStyleCnt="0"/>
      <dgm:spPr/>
    </dgm:pt>
    <dgm:pt modelId="{7F5DF8C8-15D0-4AAC-9F65-ABCE2502AFBD}" type="pres">
      <dgm:prSet presAssocID="{1AED3146-09A8-4BA3-9064-0E605F9F0CEA}" presName="pict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 t="-8000" b="-8000"/>
          </a:stretch>
        </a:blipFill>
      </dgm:spPr>
      <dgm:extLst>
        <a:ext uri="{E40237B7-FDA0-4F09-8148-C483321AD2D9}">
          <dgm14:cNvPr xmlns:dgm14="http://schemas.microsoft.com/office/drawing/2010/diagram" id="0" name="" descr="" title=""/>
        </a:ext>
      </dgm:extLst>
    </dgm:pt>
    <dgm:pt modelId="{6A75A21D-7980-4C84-948F-8F3510364599}" type="pres">
      <dgm:prSet presAssocID="{1AED3146-09A8-4BA3-9064-0E605F9F0CEA}" presName="textRect" presStyleLbl="revTx" presStyleIdx="5" presStyleCnt="6">
        <dgm:presLayoutVars>
          <dgm:bulletEnabled val="1"/>
        </dgm:presLayoutVars>
      </dgm:prSet>
      <dgm:spPr/>
    </dgm:pt>
  </dgm:ptLst>
  <dgm:cxnLst>
    <dgm:cxn modelId="{120F7F07-7908-4620-BACD-3C526F5258CD}" type="presOf" srcId="{62FAF24D-C88B-41F4-A514-F96E04C7AFB2}" destId="{A7F2C659-A01F-48F0-8617-4C380CCBBED5}" srcOrd="0" destOrd="0" presId="urn:microsoft.com/office/officeart/2005/8/layout/pList1"/>
    <dgm:cxn modelId="{9D9CB012-C34C-4B83-BB61-D328CA5E6DE9}" srcId="{9B80316E-802C-445C-AE76-A63A02694A8E}" destId="{1AED3146-09A8-4BA3-9064-0E605F9F0CEA}" srcOrd="5" destOrd="0" parTransId="{E9A6C0C4-671D-4C7D-8759-1F3F207BDBB6}" sibTransId="{44A00058-D4A7-4F90-A329-DDFD872E12DF}"/>
    <dgm:cxn modelId="{CF83FB1E-E0F0-4967-A6BD-599E7F39468D}" srcId="{9B80316E-802C-445C-AE76-A63A02694A8E}" destId="{F0D86559-6D25-4205-A030-D1451901F949}" srcOrd="2" destOrd="0" parTransId="{49045DD8-E6E4-47CE-9257-353D430EC4A1}" sibTransId="{AFA190D8-4FFA-404E-A228-D1E45ABFA022}"/>
    <dgm:cxn modelId="{4FFDC86F-C97A-4C06-A249-1FDD14691A30}" type="presOf" srcId="{82ECA6AA-7FFF-44CE-85AA-7D5C37A054D3}" destId="{7D2DD916-E2B5-4BF3-A7A8-65FA221D455A}" srcOrd="0" destOrd="0" presId="urn:microsoft.com/office/officeart/2005/8/layout/pList1"/>
    <dgm:cxn modelId="{9DFDA386-1E6A-4471-B5BC-B55B07E56C35}" type="presOf" srcId="{F0D86559-6D25-4205-A030-D1451901F949}" destId="{16A75A99-735F-4C71-A89C-83D303328D5A}" srcOrd="0" destOrd="0" presId="urn:microsoft.com/office/officeart/2005/8/layout/pList1"/>
    <dgm:cxn modelId="{CFABF98C-007F-4F21-9DA5-BCB153E5DB20}" type="presOf" srcId="{AFA190D8-4FFA-404E-A228-D1E45ABFA022}" destId="{EED341FE-72E2-4F99-B21C-53128D5D8D22}" srcOrd="0" destOrd="0" presId="urn:microsoft.com/office/officeart/2005/8/layout/pList1"/>
    <dgm:cxn modelId="{92D1E58D-2141-4C25-9501-CF03C209DFCB}" srcId="{9B80316E-802C-445C-AE76-A63A02694A8E}" destId="{9A7C4D48-8ABF-4EDA-BF79-DFACA6A5D07F}" srcOrd="4" destOrd="0" parTransId="{2EBD1F67-76DF-4DE4-95BE-E0A063D6BB82}" sibTransId="{62FAF24D-C88B-41F4-A514-F96E04C7AFB2}"/>
    <dgm:cxn modelId="{22252394-84A8-45AB-BB2A-63B15BF485A2}" type="presOf" srcId="{C3CAD6A5-F8D6-4E51-9F1C-4189A7B68058}" destId="{84C902A2-49F1-4F83-B44A-19C5CD32D957}" srcOrd="0" destOrd="0" presId="urn:microsoft.com/office/officeart/2005/8/layout/pList1"/>
    <dgm:cxn modelId="{8B563D95-1933-4FAD-B5CE-C698957F9E45}" type="presOf" srcId="{9A7C4D48-8ABF-4EDA-BF79-DFACA6A5D07F}" destId="{6D64DEE4-014B-4207-B1BC-B5F6602C9282}" srcOrd="0" destOrd="0" presId="urn:microsoft.com/office/officeart/2005/8/layout/pList1"/>
    <dgm:cxn modelId="{A0D0E298-4F24-4FA1-91EF-9372F43268F3}" type="presOf" srcId="{713C6234-83A0-4627-B9B1-45F8A6F20E0D}" destId="{C817BC7F-7E50-407D-A08B-99E1A1D08CB2}" srcOrd="0" destOrd="0" presId="urn:microsoft.com/office/officeart/2005/8/layout/pList1"/>
    <dgm:cxn modelId="{65175B9D-AD6D-41AE-B6DD-2E402847A89D}" srcId="{9B80316E-802C-445C-AE76-A63A02694A8E}" destId="{713C6234-83A0-4627-B9B1-45F8A6F20E0D}" srcOrd="1" destOrd="0" parTransId="{A19ED5AF-F70C-4A7B-9265-EE5A732647DA}" sibTransId="{739FA978-60E5-47C4-9C29-D55AC2ECCEC3}"/>
    <dgm:cxn modelId="{47608FA5-3038-414A-A30B-4EC1C716509D}" type="presOf" srcId="{739FA978-60E5-47C4-9C29-D55AC2ECCEC3}" destId="{7EA1C8F2-4126-4CC7-AD33-17FDF6388C3A}" srcOrd="0" destOrd="0" presId="urn:microsoft.com/office/officeart/2005/8/layout/pList1"/>
    <dgm:cxn modelId="{C55361AA-8F33-47F3-88F0-7D167C9224F5}" type="presOf" srcId="{F1AFEB06-5416-4925-A5D8-B85F100BBDED}" destId="{F3B2F808-3C19-440B-8D68-BF6B83D41045}" srcOrd="0" destOrd="0" presId="urn:microsoft.com/office/officeart/2005/8/layout/pList1"/>
    <dgm:cxn modelId="{6BFE7CB0-44C3-4DC5-A0CA-C32875C9B88B}" srcId="{9B80316E-802C-445C-AE76-A63A02694A8E}" destId="{C3CAD6A5-F8D6-4E51-9F1C-4189A7B68058}" srcOrd="3" destOrd="0" parTransId="{4D72A601-CD39-426A-BC31-2DB6055416C2}" sibTransId="{F1AFEB06-5416-4925-A5D8-B85F100BBDED}"/>
    <dgm:cxn modelId="{94C22CC3-5479-497C-A71A-40CB59147CC6}" srcId="{9B80316E-802C-445C-AE76-A63A02694A8E}" destId="{82ECA6AA-7FFF-44CE-85AA-7D5C37A054D3}" srcOrd="0" destOrd="0" parTransId="{31E3AA5B-6122-4965-870F-9E47CAC4491C}" sibTransId="{C4B1B896-3670-4B80-8F2D-6E035C1D85BD}"/>
    <dgm:cxn modelId="{74DFD6C8-D279-4A7F-B85C-48E874340DA9}" type="presOf" srcId="{C4B1B896-3670-4B80-8F2D-6E035C1D85BD}" destId="{53927249-56BB-464D-9965-A709BCB8E5BA}" srcOrd="0" destOrd="0" presId="urn:microsoft.com/office/officeart/2005/8/layout/pList1"/>
    <dgm:cxn modelId="{B9C8C3D8-0CD0-4239-8E6E-51CE7EE48749}" type="presOf" srcId="{9B80316E-802C-445C-AE76-A63A02694A8E}" destId="{4B186134-7813-4C5D-8955-83DAF33F2197}" srcOrd="0" destOrd="0" presId="urn:microsoft.com/office/officeart/2005/8/layout/pList1"/>
    <dgm:cxn modelId="{63D5EBDB-35A0-4C62-9C1B-BB25AAE823ED}" type="presOf" srcId="{1AED3146-09A8-4BA3-9064-0E605F9F0CEA}" destId="{6A75A21D-7980-4C84-948F-8F3510364599}" srcOrd="0" destOrd="0" presId="urn:microsoft.com/office/officeart/2005/8/layout/pList1"/>
    <dgm:cxn modelId="{2D788A63-76EE-458F-B349-1BA59997B8BF}" type="presParOf" srcId="{4B186134-7813-4C5D-8955-83DAF33F2197}" destId="{C39B4667-3158-446F-9286-8EE3C6CBC514}" srcOrd="0" destOrd="0" presId="urn:microsoft.com/office/officeart/2005/8/layout/pList1"/>
    <dgm:cxn modelId="{324BF48D-04E0-40F8-9511-62163484A2CA}" type="presParOf" srcId="{C39B4667-3158-446F-9286-8EE3C6CBC514}" destId="{0FBB8E9B-4BDE-4116-A3F9-6A408CBF79CF}" srcOrd="0" destOrd="0" presId="urn:microsoft.com/office/officeart/2005/8/layout/pList1"/>
    <dgm:cxn modelId="{12E03BD7-3FA4-4C9A-A181-3FD3687D6DF2}" type="presParOf" srcId="{C39B4667-3158-446F-9286-8EE3C6CBC514}" destId="{7D2DD916-E2B5-4BF3-A7A8-65FA221D455A}" srcOrd="1" destOrd="0" presId="urn:microsoft.com/office/officeart/2005/8/layout/pList1"/>
    <dgm:cxn modelId="{1442BA06-A7A8-47CA-8CA1-EDE7F89306CB}" type="presParOf" srcId="{4B186134-7813-4C5D-8955-83DAF33F2197}" destId="{53927249-56BB-464D-9965-A709BCB8E5BA}" srcOrd="1" destOrd="0" presId="urn:microsoft.com/office/officeart/2005/8/layout/pList1"/>
    <dgm:cxn modelId="{0FC0D5D0-18E5-4A2D-820D-93CEEDCB2F7A}" type="presParOf" srcId="{4B186134-7813-4C5D-8955-83DAF33F2197}" destId="{A90063B7-F387-4573-8173-14ABCDA04A6C}" srcOrd="2" destOrd="0" presId="urn:microsoft.com/office/officeart/2005/8/layout/pList1"/>
    <dgm:cxn modelId="{7BA9725A-57C4-47C8-A7E7-BDDACE165EE3}" type="presParOf" srcId="{A90063B7-F387-4573-8173-14ABCDA04A6C}" destId="{17E9E43F-EE35-4DAD-8FB8-0031ECD73C17}" srcOrd="0" destOrd="0" presId="urn:microsoft.com/office/officeart/2005/8/layout/pList1"/>
    <dgm:cxn modelId="{625AF8CD-4F0E-445B-AF0C-CEDE5EA6C7B2}" type="presParOf" srcId="{A90063B7-F387-4573-8173-14ABCDA04A6C}" destId="{C817BC7F-7E50-407D-A08B-99E1A1D08CB2}" srcOrd="1" destOrd="0" presId="urn:microsoft.com/office/officeart/2005/8/layout/pList1"/>
    <dgm:cxn modelId="{BCDAAD5D-0297-423B-B7AB-31D34461843B}" type="presParOf" srcId="{4B186134-7813-4C5D-8955-83DAF33F2197}" destId="{7EA1C8F2-4126-4CC7-AD33-17FDF6388C3A}" srcOrd="3" destOrd="0" presId="urn:microsoft.com/office/officeart/2005/8/layout/pList1"/>
    <dgm:cxn modelId="{255F39EA-5810-4112-ACB9-C4B352A7CE15}" type="presParOf" srcId="{4B186134-7813-4C5D-8955-83DAF33F2197}" destId="{D0D5079B-6F9E-408B-8148-7C9C3555725F}" srcOrd="4" destOrd="0" presId="urn:microsoft.com/office/officeart/2005/8/layout/pList1"/>
    <dgm:cxn modelId="{529A2E3E-E7E1-4369-831B-B8F909F8C44A}" type="presParOf" srcId="{D0D5079B-6F9E-408B-8148-7C9C3555725F}" destId="{0159B8F7-ADB5-4704-B0EC-F86AA74F7A2B}" srcOrd="0" destOrd="0" presId="urn:microsoft.com/office/officeart/2005/8/layout/pList1"/>
    <dgm:cxn modelId="{A107BD7E-B78D-4BD6-AC43-20D9B5810718}" type="presParOf" srcId="{D0D5079B-6F9E-408B-8148-7C9C3555725F}" destId="{16A75A99-735F-4C71-A89C-83D303328D5A}" srcOrd="1" destOrd="0" presId="urn:microsoft.com/office/officeart/2005/8/layout/pList1"/>
    <dgm:cxn modelId="{A19D8567-CBDB-4F7D-A516-C20EDA8BF3D8}" type="presParOf" srcId="{4B186134-7813-4C5D-8955-83DAF33F2197}" destId="{EED341FE-72E2-4F99-B21C-53128D5D8D22}" srcOrd="5" destOrd="0" presId="urn:microsoft.com/office/officeart/2005/8/layout/pList1"/>
    <dgm:cxn modelId="{1393BF0C-89A4-49F0-9E8B-E855DA203F55}" type="presParOf" srcId="{4B186134-7813-4C5D-8955-83DAF33F2197}" destId="{B4040715-8F86-46BF-AD26-1A9EAEF09273}" srcOrd="6" destOrd="0" presId="urn:microsoft.com/office/officeart/2005/8/layout/pList1"/>
    <dgm:cxn modelId="{AD14F07D-2E3D-4415-A879-F937DADA885F}" type="presParOf" srcId="{B4040715-8F86-46BF-AD26-1A9EAEF09273}" destId="{9D58FC80-A292-46DA-91F6-A20B36BC1AB7}" srcOrd="0" destOrd="0" presId="urn:microsoft.com/office/officeart/2005/8/layout/pList1"/>
    <dgm:cxn modelId="{14781B8D-9BB2-4878-8302-6A2155DBA7F8}" type="presParOf" srcId="{B4040715-8F86-46BF-AD26-1A9EAEF09273}" destId="{84C902A2-49F1-4F83-B44A-19C5CD32D957}" srcOrd="1" destOrd="0" presId="urn:microsoft.com/office/officeart/2005/8/layout/pList1"/>
    <dgm:cxn modelId="{A75962A2-F9C9-4BCD-9F4F-3835085E11C6}" type="presParOf" srcId="{4B186134-7813-4C5D-8955-83DAF33F2197}" destId="{F3B2F808-3C19-440B-8D68-BF6B83D41045}" srcOrd="7" destOrd="0" presId="urn:microsoft.com/office/officeart/2005/8/layout/pList1"/>
    <dgm:cxn modelId="{733208C1-B0F4-47FD-91A7-FF5C4CEB55A5}" type="presParOf" srcId="{4B186134-7813-4C5D-8955-83DAF33F2197}" destId="{F1777026-02A9-48D5-A9D0-1396FB4C311E}" srcOrd="8" destOrd="0" presId="urn:microsoft.com/office/officeart/2005/8/layout/pList1"/>
    <dgm:cxn modelId="{A0001D35-7285-40F5-845C-CA3096E5E4C7}" type="presParOf" srcId="{F1777026-02A9-48D5-A9D0-1396FB4C311E}" destId="{9F462350-0F94-4F80-A2B4-867AEA7874FA}" srcOrd="0" destOrd="0" presId="urn:microsoft.com/office/officeart/2005/8/layout/pList1"/>
    <dgm:cxn modelId="{8DAED942-CA34-4AF9-8AB4-B1F62709A04B}" type="presParOf" srcId="{F1777026-02A9-48D5-A9D0-1396FB4C311E}" destId="{6D64DEE4-014B-4207-B1BC-B5F6602C9282}" srcOrd="1" destOrd="0" presId="urn:microsoft.com/office/officeart/2005/8/layout/pList1"/>
    <dgm:cxn modelId="{56ED03B1-6313-44EC-B2A4-FD49DCD13A11}" type="presParOf" srcId="{4B186134-7813-4C5D-8955-83DAF33F2197}" destId="{A7F2C659-A01F-48F0-8617-4C380CCBBED5}" srcOrd="9" destOrd="0" presId="urn:microsoft.com/office/officeart/2005/8/layout/pList1"/>
    <dgm:cxn modelId="{03F386D6-9FDE-4BF2-8DF1-8F1098139C7C}" type="presParOf" srcId="{4B186134-7813-4C5D-8955-83DAF33F2197}" destId="{EDD10B18-4AB7-40AD-ADB4-E21A55619D24}" srcOrd="10" destOrd="0" presId="urn:microsoft.com/office/officeart/2005/8/layout/pList1"/>
    <dgm:cxn modelId="{F315D47F-BAC8-4B67-9340-6C49721C27EC}" type="presParOf" srcId="{EDD10B18-4AB7-40AD-ADB4-E21A55619D24}" destId="{7F5DF8C8-15D0-4AAC-9F65-ABCE2502AFBD}" srcOrd="0" destOrd="0" presId="urn:microsoft.com/office/officeart/2005/8/layout/pList1"/>
    <dgm:cxn modelId="{34EC7A26-EEBE-4BE4-BEC0-7C88FFC2106F}" type="presParOf" srcId="{EDD10B18-4AB7-40AD-ADB4-E21A55619D24}" destId="{6A75A21D-7980-4C84-948F-8F3510364599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sp="http://schemas.microsoft.com/office/drawing/2008/diagram" xmlns:dgm="http://schemas.openxmlformats.org/drawingml/2006/diagram" xmlns:a="http://schemas.openxmlformats.org/drawingml/2006/main">
  <dgm:ptLst>
    <dgm:pt modelId="{C14806F4-198D-488C-BC15-C03CBCC2E2CE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1F5DC3-92C0-4A1A-88A1-AC8485A28FA5}">
      <dgm:prSet phldrT="[Text]" custT="1"/>
      <dgm:spPr/>
      <dgm:t>
        <a:bodyPr/>
        <a:lstStyle/>
        <a:p>
          <a:r>
            <a:rPr lang="en-US" sz="4000" b="1" dirty="0"/>
            <a:t>Examples</a:t>
          </a:r>
        </a:p>
      </dgm:t>
    </dgm:pt>
    <dgm:pt modelId="{3426F8B9-B1C8-4561-AC19-8691B3F34906}" type="parTrans" cxnId="{2AFAE537-22F6-4B4F-BD79-C99CF86D7155}">
      <dgm:prSet/>
      <dgm:spPr/>
      <dgm:t>
        <a:bodyPr/>
        <a:lstStyle/>
        <a:p>
          <a:endParaRPr lang="en-US"/>
        </a:p>
      </dgm:t>
    </dgm:pt>
    <dgm:pt modelId="{A9A9C79C-5D85-4991-80CF-2FB89FE22194}" type="sibTrans" cxnId="{2AFAE537-22F6-4B4F-BD79-C99CF86D7155}">
      <dgm:prSet/>
      <dgm:spPr/>
      <dgm:t>
        <a:bodyPr/>
        <a:lstStyle/>
        <a:p>
          <a:endParaRPr lang="en-US"/>
        </a:p>
      </dgm:t>
    </dgm:pt>
    <dgm:pt modelId="{23057FCB-ED40-46EE-B9B9-4DEDC9E08891}">
      <dgm:prSet phldrT="[Text]"/>
      <dgm:spPr/>
      <dgm:t>
        <a:bodyPr/>
        <a:lstStyle/>
        <a:p>
          <a:r>
            <a:rPr lang="en-US" dirty="0">
              <a:latin typeface="ArialMT"/>
            </a:rPr>
            <a:t>Machine Learning</a:t>
          </a:r>
          <a:endParaRPr lang="en-US" dirty="0"/>
        </a:p>
      </dgm:t>
    </dgm:pt>
    <dgm:pt modelId="{057653D7-F936-41A0-9BA0-28FE97DCE34C}" type="parTrans" cxnId="{013EFADB-1401-4F48-820B-A5C0B5A16AA0}">
      <dgm:prSet/>
      <dgm:spPr/>
      <dgm:t>
        <a:bodyPr/>
        <a:lstStyle/>
        <a:p>
          <a:endParaRPr lang="en-US"/>
        </a:p>
      </dgm:t>
    </dgm:pt>
    <dgm:pt modelId="{40D8B255-7A6B-4573-9596-CF13408A0BD2}" type="sibTrans" cxnId="{013EFADB-1401-4F48-820B-A5C0B5A16AA0}">
      <dgm:prSet/>
      <dgm:spPr/>
      <dgm:t>
        <a:bodyPr/>
        <a:lstStyle/>
        <a:p>
          <a:endParaRPr lang="en-US"/>
        </a:p>
      </dgm:t>
    </dgm:pt>
    <dgm:pt modelId="{E0D76A5E-D1A3-4234-966A-CCFF1328A2A9}">
      <dgm:prSet/>
      <dgm:spPr/>
      <dgm:t>
        <a:bodyPr/>
        <a:lstStyle/>
        <a:p>
          <a:r>
            <a:rPr lang="en-US">
              <a:latin typeface="ArialMT"/>
            </a:rPr>
            <a:t>Deep Learning</a:t>
          </a:r>
          <a:endParaRPr lang="en-US" dirty="0">
            <a:latin typeface="ArialMT"/>
          </a:endParaRPr>
        </a:p>
      </dgm:t>
    </dgm:pt>
    <dgm:pt modelId="{43D66967-F111-478C-BDD9-E785BA1B290A}" type="parTrans" cxnId="{525A8C51-5622-49A6-A198-AED85037F4AF}">
      <dgm:prSet/>
      <dgm:spPr/>
      <dgm:t>
        <a:bodyPr/>
        <a:lstStyle/>
        <a:p>
          <a:endParaRPr lang="en-US"/>
        </a:p>
      </dgm:t>
    </dgm:pt>
    <dgm:pt modelId="{FA2E15BE-80C1-46E6-9B95-BFD6F65645FF}" type="sibTrans" cxnId="{525A8C51-5622-49A6-A198-AED85037F4AF}">
      <dgm:prSet/>
      <dgm:spPr/>
      <dgm:t>
        <a:bodyPr/>
        <a:lstStyle/>
        <a:p>
          <a:endParaRPr lang="en-US"/>
        </a:p>
      </dgm:t>
    </dgm:pt>
    <dgm:pt modelId="{0E5468EB-8580-4A17-BE95-530131D04C8B}">
      <dgm:prSet/>
      <dgm:spPr/>
      <dgm:t>
        <a:bodyPr/>
        <a:lstStyle/>
        <a:p>
          <a:r>
            <a:rPr lang="en-US">
              <a:latin typeface="ArialMT"/>
            </a:rPr>
            <a:t>Natural Language Processing</a:t>
          </a:r>
          <a:endParaRPr lang="en-US" dirty="0">
            <a:latin typeface="ArialMT"/>
          </a:endParaRPr>
        </a:p>
      </dgm:t>
    </dgm:pt>
    <dgm:pt modelId="{5D92A629-BA9E-4275-9F36-30853A8BA422}" type="parTrans" cxnId="{87EAAA97-0095-402E-88A0-33197EDDBF61}">
      <dgm:prSet/>
      <dgm:spPr/>
      <dgm:t>
        <a:bodyPr/>
        <a:lstStyle/>
        <a:p>
          <a:endParaRPr lang="en-US"/>
        </a:p>
      </dgm:t>
    </dgm:pt>
    <dgm:pt modelId="{B0D6B106-9ABC-4DF6-8E13-2151EF537A29}" type="sibTrans" cxnId="{87EAAA97-0095-402E-88A0-33197EDDBF61}">
      <dgm:prSet/>
      <dgm:spPr/>
      <dgm:t>
        <a:bodyPr/>
        <a:lstStyle/>
        <a:p>
          <a:endParaRPr lang="en-US"/>
        </a:p>
      </dgm:t>
    </dgm:pt>
    <dgm:pt modelId="{E028A50D-038B-42F1-A127-6E29568EAE27}" type="pres">
      <dgm:prSet presAssocID="{C14806F4-198D-488C-BC15-C03CBCC2E2CE}" presName="theList" presStyleCnt="0">
        <dgm:presLayoutVars>
          <dgm:dir/>
          <dgm:animLvl val="lvl"/>
          <dgm:resizeHandles val="exact"/>
        </dgm:presLayoutVars>
      </dgm:prSet>
      <dgm:spPr/>
    </dgm:pt>
    <dgm:pt modelId="{4883ADA3-E631-489B-8811-1206640597F5}" type="pres">
      <dgm:prSet presAssocID="{2C1F5DC3-92C0-4A1A-88A1-AC8485A28FA5}" presName="compNode" presStyleCnt="0"/>
      <dgm:spPr/>
    </dgm:pt>
    <dgm:pt modelId="{44E6EA45-4F52-41A0-A96D-F0D9B8EABED3}" type="pres">
      <dgm:prSet presAssocID="{2C1F5DC3-92C0-4A1A-88A1-AC8485A28FA5}" presName="aNode" presStyleLbl="bgShp" presStyleIdx="0" presStyleCnt="1"/>
      <dgm:spPr/>
    </dgm:pt>
    <dgm:pt modelId="{A38CA648-6D65-47C2-B262-F6A5D5E55D85}" type="pres">
      <dgm:prSet presAssocID="{2C1F5DC3-92C0-4A1A-88A1-AC8485A28FA5}" presName="textNode" presStyleLbl="bgShp" presStyleIdx="0" presStyleCnt="1"/>
      <dgm:spPr/>
    </dgm:pt>
    <dgm:pt modelId="{4036EE10-1A1B-476D-ABF8-0294D6D0F7F2}" type="pres">
      <dgm:prSet presAssocID="{2C1F5DC3-92C0-4A1A-88A1-AC8485A28FA5}" presName="compChildNode" presStyleCnt="0"/>
      <dgm:spPr/>
    </dgm:pt>
    <dgm:pt modelId="{6B4BEE70-EE01-4051-85B0-60157BB4827C}" type="pres">
      <dgm:prSet presAssocID="{2C1F5DC3-92C0-4A1A-88A1-AC8485A28FA5}" presName="theInnerList" presStyleCnt="0"/>
      <dgm:spPr/>
    </dgm:pt>
    <dgm:pt modelId="{0004FF73-210E-4069-89F1-4F70DEC557E8}" type="pres">
      <dgm:prSet presAssocID="{23057FCB-ED40-46EE-B9B9-4DEDC9E08891}" presName="childNode" presStyleLbl="node1" presStyleIdx="0" presStyleCnt="3">
        <dgm:presLayoutVars>
          <dgm:bulletEnabled val="1"/>
        </dgm:presLayoutVars>
      </dgm:prSet>
      <dgm:spPr/>
    </dgm:pt>
    <dgm:pt modelId="{232FD82A-0B56-4F7C-9E81-F7ED45E32CE8}" type="pres">
      <dgm:prSet presAssocID="{23057FCB-ED40-46EE-B9B9-4DEDC9E08891}" presName="aSpace2" presStyleCnt="0"/>
      <dgm:spPr/>
    </dgm:pt>
    <dgm:pt modelId="{87E0BE76-795E-449C-B893-AAF01FD06A3C}" type="pres">
      <dgm:prSet presAssocID="{E0D76A5E-D1A3-4234-966A-CCFF1328A2A9}" presName="childNode" presStyleLbl="node1" presStyleIdx="1" presStyleCnt="3">
        <dgm:presLayoutVars>
          <dgm:bulletEnabled val="1"/>
        </dgm:presLayoutVars>
      </dgm:prSet>
      <dgm:spPr/>
    </dgm:pt>
    <dgm:pt modelId="{81AB82B6-E216-4827-B512-09DD7DEF82F6}" type="pres">
      <dgm:prSet presAssocID="{E0D76A5E-D1A3-4234-966A-CCFF1328A2A9}" presName="aSpace2" presStyleCnt="0"/>
      <dgm:spPr/>
    </dgm:pt>
    <dgm:pt modelId="{8DE7E4E7-31EE-41FC-8C06-DA677CB30603}" type="pres">
      <dgm:prSet presAssocID="{0E5468EB-8580-4A17-BE95-530131D04C8B}" presName="childNode" presStyleLbl="node1" presStyleIdx="2" presStyleCnt="3">
        <dgm:presLayoutVars>
          <dgm:bulletEnabled val="1"/>
        </dgm:presLayoutVars>
      </dgm:prSet>
      <dgm:spPr/>
    </dgm:pt>
  </dgm:ptLst>
  <dgm:cxnLst>
    <dgm:cxn modelId="{2AFAE537-22F6-4B4F-BD79-C99CF86D7155}" srcId="{C14806F4-198D-488C-BC15-C03CBCC2E2CE}" destId="{2C1F5DC3-92C0-4A1A-88A1-AC8485A28FA5}" srcOrd="0" destOrd="0" parTransId="{3426F8B9-B1C8-4561-AC19-8691B3F34906}" sibTransId="{A9A9C79C-5D85-4991-80CF-2FB89FE22194}"/>
    <dgm:cxn modelId="{CC14C33D-EEBD-426B-8AC8-42D59DC85B63}" type="presOf" srcId="{23057FCB-ED40-46EE-B9B9-4DEDC9E08891}" destId="{0004FF73-210E-4069-89F1-4F70DEC557E8}" srcOrd="0" destOrd="0" presId="urn:microsoft.com/office/officeart/2005/8/layout/lProcess2"/>
    <dgm:cxn modelId="{73C39762-2DD8-4BCD-BCD6-B0B196A29C3F}" type="presOf" srcId="{E0D76A5E-D1A3-4234-966A-CCFF1328A2A9}" destId="{87E0BE76-795E-449C-B893-AAF01FD06A3C}" srcOrd="0" destOrd="0" presId="urn:microsoft.com/office/officeart/2005/8/layout/lProcess2"/>
    <dgm:cxn modelId="{691FC66A-C3DD-419C-9CD4-278BD93FD0D7}" type="presOf" srcId="{2C1F5DC3-92C0-4A1A-88A1-AC8485A28FA5}" destId="{44E6EA45-4F52-41A0-A96D-F0D9B8EABED3}" srcOrd="0" destOrd="0" presId="urn:microsoft.com/office/officeart/2005/8/layout/lProcess2"/>
    <dgm:cxn modelId="{525A8C51-5622-49A6-A198-AED85037F4AF}" srcId="{2C1F5DC3-92C0-4A1A-88A1-AC8485A28FA5}" destId="{E0D76A5E-D1A3-4234-966A-CCFF1328A2A9}" srcOrd="1" destOrd="0" parTransId="{43D66967-F111-478C-BDD9-E785BA1B290A}" sibTransId="{FA2E15BE-80C1-46E6-9B95-BFD6F65645FF}"/>
    <dgm:cxn modelId="{87EAAA97-0095-402E-88A0-33197EDDBF61}" srcId="{2C1F5DC3-92C0-4A1A-88A1-AC8485A28FA5}" destId="{0E5468EB-8580-4A17-BE95-530131D04C8B}" srcOrd="2" destOrd="0" parTransId="{5D92A629-BA9E-4275-9F36-30853A8BA422}" sibTransId="{B0D6B106-9ABC-4DF6-8E13-2151EF537A29}"/>
    <dgm:cxn modelId="{28722AA7-A55C-4FFA-9E4A-7112C9B78F46}" type="presOf" srcId="{0E5468EB-8580-4A17-BE95-530131D04C8B}" destId="{8DE7E4E7-31EE-41FC-8C06-DA677CB30603}" srcOrd="0" destOrd="0" presId="urn:microsoft.com/office/officeart/2005/8/layout/lProcess2"/>
    <dgm:cxn modelId="{F2C29BCC-D54D-43E7-BA47-5B9D136410A0}" type="presOf" srcId="{2C1F5DC3-92C0-4A1A-88A1-AC8485A28FA5}" destId="{A38CA648-6D65-47C2-B262-F6A5D5E55D85}" srcOrd="1" destOrd="0" presId="urn:microsoft.com/office/officeart/2005/8/layout/lProcess2"/>
    <dgm:cxn modelId="{013EFADB-1401-4F48-820B-A5C0B5A16AA0}" srcId="{2C1F5DC3-92C0-4A1A-88A1-AC8485A28FA5}" destId="{23057FCB-ED40-46EE-B9B9-4DEDC9E08891}" srcOrd="0" destOrd="0" parTransId="{057653D7-F936-41A0-9BA0-28FE97DCE34C}" sibTransId="{40D8B255-7A6B-4573-9596-CF13408A0BD2}"/>
    <dgm:cxn modelId="{C6DD53E4-E21B-4D5A-ACD9-B58BDA3315AD}" type="presOf" srcId="{C14806F4-198D-488C-BC15-C03CBCC2E2CE}" destId="{E028A50D-038B-42F1-A127-6E29568EAE27}" srcOrd="0" destOrd="0" presId="urn:microsoft.com/office/officeart/2005/8/layout/lProcess2"/>
    <dgm:cxn modelId="{3916053F-1EFB-4F40-83DD-CFC1390DCE34}" type="presParOf" srcId="{E028A50D-038B-42F1-A127-6E29568EAE27}" destId="{4883ADA3-E631-489B-8811-1206640597F5}" srcOrd="0" destOrd="0" presId="urn:microsoft.com/office/officeart/2005/8/layout/lProcess2"/>
    <dgm:cxn modelId="{E768617C-1FE0-4502-8A7B-EB7B4209B9E2}" type="presParOf" srcId="{4883ADA3-E631-489B-8811-1206640597F5}" destId="{44E6EA45-4F52-41A0-A96D-F0D9B8EABED3}" srcOrd="0" destOrd="0" presId="urn:microsoft.com/office/officeart/2005/8/layout/lProcess2"/>
    <dgm:cxn modelId="{87D5BFA1-B3DF-4F16-AC14-F34EBEE77F3B}" type="presParOf" srcId="{4883ADA3-E631-489B-8811-1206640597F5}" destId="{A38CA648-6D65-47C2-B262-F6A5D5E55D85}" srcOrd="1" destOrd="0" presId="urn:microsoft.com/office/officeart/2005/8/layout/lProcess2"/>
    <dgm:cxn modelId="{40BCE92B-0DEA-4D88-8A8A-8F4BD267A821}" type="presParOf" srcId="{4883ADA3-E631-489B-8811-1206640597F5}" destId="{4036EE10-1A1B-476D-ABF8-0294D6D0F7F2}" srcOrd="2" destOrd="0" presId="urn:microsoft.com/office/officeart/2005/8/layout/lProcess2"/>
    <dgm:cxn modelId="{39CA1B17-E07D-42E8-B601-9F76C32C997A}" type="presParOf" srcId="{4036EE10-1A1B-476D-ABF8-0294D6D0F7F2}" destId="{6B4BEE70-EE01-4051-85B0-60157BB4827C}" srcOrd="0" destOrd="0" presId="urn:microsoft.com/office/officeart/2005/8/layout/lProcess2"/>
    <dgm:cxn modelId="{7B59325A-24F0-4713-8221-42F9C4CA4458}" type="presParOf" srcId="{6B4BEE70-EE01-4051-85B0-60157BB4827C}" destId="{0004FF73-210E-4069-89F1-4F70DEC557E8}" srcOrd="0" destOrd="0" presId="urn:microsoft.com/office/officeart/2005/8/layout/lProcess2"/>
    <dgm:cxn modelId="{2013C0CC-4D2E-498B-BBBC-40BA9D1698B1}" type="presParOf" srcId="{6B4BEE70-EE01-4051-85B0-60157BB4827C}" destId="{232FD82A-0B56-4F7C-9E81-F7ED45E32CE8}" srcOrd="1" destOrd="0" presId="urn:microsoft.com/office/officeart/2005/8/layout/lProcess2"/>
    <dgm:cxn modelId="{FC5D5534-886F-4509-BF67-FCD446C7689A}" type="presParOf" srcId="{6B4BEE70-EE01-4051-85B0-60157BB4827C}" destId="{87E0BE76-795E-449C-B893-AAF01FD06A3C}" srcOrd="2" destOrd="0" presId="urn:microsoft.com/office/officeart/2005/8/layout/lProcess2"/>
    <dgm:cxn modelId="{215D7854-6AA5-4A17-9442-B6537777C908}" type="presParOf" srcId="{6B4BEE70-EE01-4051-85B0-60157BB4827C}" destId="{81AB82B6-E216-4827-B512-09DD7DEF82F6}" srcOrd="3" destOrd="0" presId="urn:microsoft.com/office/officeart/2005/8/layout/lProcess2"/>
    <dgm:cxn modelId="{E29CBF76-1F89-455B-A74F-3F520927B1E8}" type="presParOf" srcId="{6B4BEE70-EE01-4051-85B0-60157BB4827C}" destId="{8DE7E4E7-31EE-41FC-8C06-DA677CB30603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sp="http://schemas.microsoft.com/office/drawing/2008/diagram" xmlns:dgm="http://schemas.openxmlformats.org/drawingml/2006/diagram" xmlns:a="http://schemas.openxmlformats.org/drawingml/2006/main">
  <dgm:ptLst>
    <dgm:pt modelId="{8FE8AFE6-27BB-4C1B-8E53-12C119813567}" type="doc">
      <dgm:prSet loTypeId="urn:microsoft.com/office/officeart/2005/8/layout/defaul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DDBDAAB4-7A6C-4846-A8B6-134BF97A960C}">
      <dgm:prSet/>
      <dgm:spPr/>
      <dgm:t>
        <a:bodyPr/>
        <a:lstStyle/>
        <a:p>
          <a:r>
            <a:rPr lang="en-US" dirty="0"/>
            <a:t>Apply appropriate, protective settings</a:t>
          </a:r>
        </a:p>
      </dgm:t>
    </dgm:pt>
    <dgm:pt modelId="{31E3337E-630B-4968-B7A5-25E0BC8412DF}" type="parTrans" cxnId="{F6183D38-71D1-4D9F-B5CA-3AA47A92BF1C}">
      <dgm:prSet/>
      <dgm:spPr/>
      <dgm:t>
        <a:bodyPr/>
        <a:lstStyle/>
        <a:p>
          <a:endParaRPr lang="en-US"/>
        </a:p>
      </dgm:t>
    </dgm:pt>
    <dgm:pt modelId="{F53901CC-74A5-4E9F-8AE1-6503F4A705B4}" type="sibTrans" cxnId="{F6183D38-71D1-4D9F-B5CA-3AA47A92BF1C}">
      <dgm:prSet/>
      <dgm:spPr/>
      <dgm:t>
        <a:bodyPr/>
        <a:lstStyle/>
        <a:p>
          <a:endParaRPr lang="en-US"/>
        </a:p>
      </dgm:t>
    </dgm:pt>
    <dgm:pt modelId="{C44511CD-BB1D-4DEB-9D39-A869A8A36EF9}">
      <dgm:prSet/>
      <dgm:spPr/>
      <dgm:t>
        <a:bodyPr/>
        <a:lstStyle/>
        <a:p>
          <a:r>
            <a:rPr lang="en-US" dirty="0"/>
            <a:t>Respect Intellectual Property rights</a:t>
          </a:r>
        </a:p>
      </dgm:t>
    </dgm:pt>
    <dgm:pt modelId="{D079B49C-AA84-4178-9F2F-BF991E6E1045}" type="parTrans" cxnId="{7F6DABEE-53D1-4DC0-AEFB-26CC33C9D430}">
      <dgm:prSet/>
      <dgm:spPr/>
      <dgm:t>
        <a:bodyPr/>
        <a:lstStyle/>
        <a:p>
          <a:endParaRPr lang="en-US"/>
        </a:p>
      </dgm:t>
    </dgm:pt>
    <dgm:pt modelId="{E1A39E3C-B932-4660-9653-D8BF8ADF051D}" type="sibTrans" cxnId="{7F6DABEE-53D1-4DC0-AEFB-26CC33C9D430}">
      <dgm:prSet/>
      <dgm:spPr/>
      <dgm:t>
        <a:bodyPr/>
        <a:lstStyle/>
        <a:p>
          <a:endParaRPr lang="en-US"/>
        </a:p>
      </dgm:t>
    </dgm:pt>
    <dgm:pt modelId="{66E576F1-EE90-4B6B-86E0-226D9A8E7228}">
      <dgm:prSet/>
      <dgm:spPr/>
      <dgm:t>
        <a:bodyPr/>
        <a:lstStyle/>
        <a:p>
          <a:r>
            <a:rPr lang="en-US" dirty="0"/>
            <a:t>Verify and fact check </a:t>
          </a:r>
        </a:p>
      </dgm:t>
    </dgm:pt>
    <dgm:pt modelId="{34DF3579-2EAE-43A5-9E90-2911F44F8E8C}" type="parTrans" cxnId="{1DD02074-78BF-4C76-9E7E-C2B01C027991}">
      <dgm:prSet/>
      <dgm:spPr/>
      <dgm:t>
        <a:bodyPr/>
        <a:lstStyle/>
        <a:p>
          <a:endParaRPr lang="en-US"/>
        </a:p>
      </dgm:t>
    </dgm:pt>
    <dgm:pt modelId="{822B15AA-2C5B-4061-9FF6-9D785D15802F}" type="sibTrans" cxnId="{1DD02074-78BF-4C76-9E7E-C2B01C027991}">
      <dgm:prSet/>
      <dgm:spPr/>
      <dgm:t>
        <a:bodyPr/>
        <a:lstStyle/>
        <a:p>
          <a:endParaRPr lang="en-US"/>
        </a:p>
      </dgm:t>
    </dgm:pt>
    <dgm:pt modelId="{33F34CB6-87A1-4CC7-AA52-101057D7AB29}">
      <dgm:prSet/>
      <dgm:spPr/>
      <dgm:t>
        <a:bodyPr/>
        <a:lstStyle/>
        <a:p>
          <a:r>
            <a:rPr lang="en-US" dirty="0"/>
            <a:t>Review and reduce potential for bias</a:t>
          </a:r>
        </a:p>
      </dgm:t>
    </dgm:pt>
    <dgm:pt modelId="{D4AD8BB4-AD51-4820-A5D3-657EF4AE93CE}" type="parTrans" cxnId="{8A3A038B-BE76-46EE-9A42-BEABF6FE01B6}">
      <dgm:prSet/>
      <dgm:spPr/>
      <dgm:t>
        <a:bodyPr/>
        <a:lstStyle/>
        <a:p>
          <a:endParaRPr lang="en-US"/>
        </a:p>
      </dgm:t>
    </dgm:pt>
    <dgm:pt modelId="{DC3050DD-F80C-4BB2-9E66-D29A585530AF}" type="sibTrans" cxnId="{8A3A038B-BE76-46EE-9A42-BEABF6FE01B6}">
      <dgm:prSet/>
      <dgm:spPr/>
      <dgm:t>
        <a:bodyPr/>
        <a:lstStyle/>
        <a:p>
          <a:endParaRPr lang="en-US"/>
        </a:p>
      </dgm:t>
    </dgm:pt>
    <dgm:pt modelId="{6D5B826A-934C-415C-B326-13D0DE5BEF9F}">
      <dgm:prSet/>
      <dgm:spPr/>
      <dgm:t>
        <a:bodyPr/>
        <a:lstStyle/>
        <a:p>
          <a:r>
            <a:rPr lang="en-US" dirty="0"/>
            <a:t>Disclose use of AI technology</a:t>
          </a:r>
        </a:p>
      </dgm:t>
    </dgm:pt>
    <dgm:pt modelId="{2537071F-EA60-4F28-8850-9FE8A8BDED50}" type="parTrans" cxnId="{843C5217-D343-46DE-876F-6D3E1EE850DB}">
      <dgm:prSet/>
      <dgm:spPr/>
      <dgm:t>
        <a:bodyPr/>
        <a:lstStyle/>
        <a:p>
          <a:endParaRPr lang="en-US"/>
        </a:p>
      </dgm:t>
    </dgm:pt>
    <dgm:pt modelId="{BC35EBE0-1FBF-4B42-9DC6-0B43E048C981}" type="sibTrans" cxnId="{843C5217-D343-46DE-876F-6D3E1EE850DB}">
      <dgm:prSet/>
      <dgm:spPr/>
      <dgm:t>
        <a:bodyPr/>
        <a:lstStyle/>
        <a:p>
          <a:endParaRPr lang="en-US"/>
        </a:p>
      </dgm:t>
    </dgm:pt>
    <dgm:pt modelId="{8BB15C74-847A-49D8-B126-3B1ABF191B07}">
      <dgm:prSet/>
      <dgm:spPr/>
      <dgm:t>
        <a:bodyPr/>
        <a:lstStyle/>
        <a:p>
          <a:r>
            <a:rPr lang="en-US" dirty="0"/>
            <a:t>Understand and comply with applicable Terms and policies </a:t>
          </a:r>
        </a:p>
      </dgm:t>
    </dgm:pt>
    <dgm:pt modelId="{AAAB7F31-4D0A-49C3-AF05-EAE29DD70EB0}" type="parTrans" cxnId="{75DB3676-3743-4DDC-B9F2-F7D2FCBD2245}">
      <dgm:prSet/>
      <dgm:spPr/>
      <dgm:t>
        <a:bodyPr/>
        <a:lstStyle/>
        <a:p>
          <a:endParaRPr lang="en-US"/>
        </a:p>
      </dgm:t>
    </dgm:pt>
    <dgm:pt modelId="{EDF34AFD-99FC-4C3E-BEA2-B344F332D01D}" type="sibTrans" cxnId="{75DB3676-3743-4DDC-B9F2-F7D2FCBD2245}">
      <dgm:prSet/>
      <dgm:spPr/>
      <dgm:t>
        <a:bodyPr/>
        <a:lstStyle/>
        <a:p>
          <a:endParaRPr lang="en-US"/>
        </a:p>
      </dgm:t>
    </dgm:pt>
    <dgm:pt modelId="{02AC87BD-59F9-4869-845D-E3569EC3A0D5}">
      <dgm:prSet/>
      <dgm:spPr/>
      <dgm:t>
        <a:bodyPr/>
        <a:lstStyle/>
        <a:p>
          <a:r>
            <a:rPr lang="en-US" dirty="0"/>
            <a:t>Authorization from appropriate decision-makers</a:t>
          </a:r>
        </a:p>
      </dgm:t>
    </dgm:pt>
    <dgm:pt modelId="{F417C774-532E-4562-A21C-84DF15704A2D}" type="parTrans" cxnId="{0393CD56-0816-4EC3-866A-19973C690420}">
      <dgm:prSet/>
      <dgm:spPr/>
      <dgm:t>
        <a:bodyPr/>
        <a:lstStyle/>
        <a:p>
          <a:endParaRPr lang="en-US"/>
        </a:p>
      </dgm:t>
    </dgm:pt>
    <dgm:pt modelId="{EA75E124-C8E3-4599-B0D0-FB559D356F15}" type="sibTrans" cxnId="{0393CD56-0816-4EC3-866A-19973C690420}">
      <dgm:prSet/>
      <dgm:spPr/>
      <dgm:t>
        <a:bodyPr/>
        <a:lstStyle/>
        <a:p>
          <a:endParaRPr lang="en-US"/>
        </a:p>
      </dgm:t>
    </dgm:pt>
    <dgm:pt modelId="{0988EBDF-BC73-49C8-9B1F-C1557567CB52}" type="pres">
      <dgm:prSet presAssocID="{8FE8AFE6-27BB-4C1B-8E53-12C119813567}" presName="diagram" presStyleCnt="0">
        <dgm:presLayoutVars>
          <dgm:dir/>
          <dgm:resizeHandles val="exact"/>
        </dgm:presLayoutVars>
      </dgm:prSet>
      <dgm:spPr/>
    </dgm:pt>
    <dgm:pt modelId="{9260B755-8991-429F-AD6A-F564E66444E3}" type="pres">
      <dgm:prSet presAssocID="{DDBDAAB4-7A6C-4846-A8B6-134BF97A960C}" presName="node" presStyleLbl="node1" presStyleIdx="0" presStyleCnt="7" custScaleY="152060">
        <dgm:presLayoutVars>
          <dgm:bulletEnabled val="1"/>
        </dgm:presLayoutVars>
      </dgm:prSet>
      <dgm:spPr/>
    </dgm:pt>
    <dgm:pt modelId="{DCFC0413-4CFC-487B-90FF-A87C2C016DDC}" type="pres">
      <dgm:prSet presAssocID="{F53901CC-74A5-4E9F-8AE1-6503F4A705B4}" presName="sibTrans" presStyleCnt="0"/>
      <dgm:spPr/>
    </dgm:pt>
    <dgm:pt modelId="{6A838D77-0F30-4DE6-9A68-62DD29BA0A3A}" type="pres">
      <dgm:prSet presAssocID="{C44511CD-BB1D-4DEB-9D39-A869A8A36EF9}" presName="node" presStyleLbl="node1" presStyleIdx="1" presStyleCnt="7" custScaleY="152060">
        <dgm:presLayoutVars>
          <dgm:bulletEnabled val="1"/>
        </dgm:presLayoutVars>
      </dgm:prSet>
      <dgm:spPr/>
    </dgm:pt>
    <dgm:pt modelId="{899B9562-C4AB-4F8A-A756-2440A79C15B1}" type="pres">
      <dgm:prSet presAssocID="{E1A39E3C-B932-4660-9653-D8BF8ADF051D}" presName="sibTrans" presStyleCnt="0"/>
      <dgm:spPr/>
    </dgm:pt>
    <dgm:pt modelId="{2320DA3B-AD97-49D2-81C6-0D9CE0EF5B66}" type="pres">
      <dgm:prSet presAssocID="{66E576F1-EE90-4B6B-86E0-226D9A8E7228}" presName="node" presStyleLbl="node1" presStyleIdx="2" presStyleCnt="7" custScaleY="152060">
        <dgm:presLayoutVars>
          <dgm:bulletEnabled val="1"/>
        </dgm:presLayoutVars>
      </dgm:prSet>
      <dgm:spPr/>
    </dgm:pt>
    <dgm:pt modelId="{350D4173-1F9C-4A23-90B0-174254E34662}" type="pres">
      <dgm:prSet presAssocID="{822B15AA-2C5B-4061-9FF6-9D785D15802F}" presName="sibTrans" presStyleCnt="0"/>
      <dgm:spPr/>
    </dgm:pt>
    <dgm:pt modelId="{D650FCBA-3509-40D5-8979-5E65E6E81CF0}" type="pres">
      <dgm:prSet presAssocID="{33F34CB6-87A1-4CC7-AA52-101057D7AB29}" presName="node" presStyleLbl="node1" presStyleIdx="3" presStyleCnt="7" custScaleY="152060">
        <dgm:presLayoutVars>
          <dgm:bulletEnabled val="1"/>
        </dgm:presLayoutVars>
      </dgm:prSet>
      <dgm:spPr/>
    </dgm:pt>
    <dgm:pt modelId="{183B550A-1A71-43A8-BC94-E949F83D0005}" type="pres">
      <dgm:prSet presAssocID="{DC3050DD-F80C-4BB2-9E66-D29A585530AF}" presName="sibTrans" presStyleCnt="0"/>
      <dgm:spPr/>
    </dgm:pt>
    <dgm:pt modelId="{CE2389AE-5045-4F05-9A87-357EBC7B083B}" type="pres">
      <dgm:prSet presAssocID="{8BB15C74-847A-49D8-B126-3B1ABF191B07}" presName="node" presStyleLbl="node1" presStyleIdx="4" presStyleCnt="7" custScaleY="152060">
        <dgm:presLayoutVars>
          <dgm:bulletEnabled val="1"/>
        </dgm:presLayoutVars>
      </dgm:prSet>
      <dgm:spPr/>
    </dgm:pt>
    <dgm:pt modelId="{46354DAB-1F0B-4B96-9079-E18BCD30A7FF}" type="pres">
      <dgm:prSet presAssocID="{EDF34AFD-99FC-4C3E-BEA2-B344F332D01D}" presName="sibTrans" presStyleCnt="0"/>
      <dgm:spPr/>
    </dgm:pt>
    <dgm:pt modelId="{54E1CE8B-7327-4ACC-B813-C3FA2D8BF3C6}" type="pres">
      <dgm:prSet presAssocID="{6D5B826A-934C-415C-B326-13D0DE5BEF9F}" presName="node" presStyleLbl="node1" presStyleIdx="5" presStyleCnt="7" custScaleY="152060">
        <dgm:presLayoutVars>
          <dgm:bulletEnabled val="1"/>
        </dgm:presLayoutVars>
      </dgm:prSet>
      <dgm:spPr/>
    </dgm:pt>
    <dgm:pt modelId="{022E6092-D84B-4824-8C30-3A2C44930E0C}" type="pres">
      <dgm:prSet presAssocID="{BC35EBE0-1FBF-4B42-9DC6-0B43E048C981}" presName="sibTrans" presStyleCnt="0"/>
      <dgm:spPr/>
    </dgm:pt>
    <dgm:pt modelId="{13AFE966-4C11-4FE9-A2A8-1DC4FB08E5D4}" type="pres">
      <dgm:prSet presAssocID="{02AC87BD-59F9-4869-845D-E3569EC3A0D5}" presName="node" presStyleLbl="node1" presStyleIdx="6" presStyleCnt="7" custScaleY="152060">
        <dgm:presLayoutVars>
          <dgm:bulletEnabled val="1"/>
        </dgm:presLayoutVars>
      </dgm:prSet>
      <dgm:spPr/>
    </dgm:pt>
  </dgm:ptLst>
  <dgm:cxnLst>
    <dgm:cxn modelId="{843C5217-D343-46DE-876F-6D3E1EE850DB}" srcId="{8FE8AFE6-27BB-4C1B-8E53-12C119813567}" destId="{6D5B826A-934C-415C-B326-13D0DE5BEF9F}" srcOrd="5" destOrd="0" parTransId="{2537071F-EA60-4F28-8850-9FE8A8BDED50}" sibTransId="{BC35EBE0-1FBF-4B42-9DC6-0B43E048C981}"/>
    <dgm:cxn modelId="{B36FE329-4821-4B70-AD49-C128B9BA51DD}" type="presOf" srcId="{6D5B826A-934C-415C-B326-13D0DE5BEF9F}" destId="{54E1CE8B-7327-4ACC-B813-C3FA2D8BF3C6}" srcOrd="0" destOrd="0" presId="urn:microsoft.com/office/officeart/2005/8/layout/default"/>
    <dgm:cxn modelId="{F6183D38-71D1-4D9F-B5CA-3AA47A92BF1C}" srcId="{8FE8AFE6-27BB-4C1B-8E53-12C119813567}" destId="{DDBDAAB4-7A6C-4846-A8B6-134BF97A960C}" srcOrd="0" destOrd="0" parTransId="{31E3337E-630B-4968-B7A5-25E0BC8412DF}" sibTransId="{F53901CC-74A5-4E9F-8AE1-6503F4A705B4}"/>
    <dgm:cxn modelId="{1F15B347-550F-499E-8901-B3B55E5D68D5}" type="presOf" srcId="{8FE8AFE6-27BB-4C1B-8E53-12C119813567}" destId="{0988EBDF-BC73-49C8-9B1F-C1557567CB52}" srcOrd="0" destOrd="0" presId="urn:microsoft.com/office/officeart/2005/8/layout/default"/>
    <dgm:cxn modelId="{1DD02074-78BF-4C76-9E7E-C2B01C027991}" srcId="{8FE8AFE6-27BB-4C1B-8E53-12C119813567}" destId="{66E576F1-EE90-4B6B-86E0-226D9A8E7228}" srcOrd="2" destOrd="0" parTransId="{34DF3579-2EAE-43A5-9E90-2911F44F8E8C}" sibTransId="{822B15AA-2C5B-4061-9FF6-9D785D15802F}"/>
    <dgm:cxn modelId="{75DB3676-3743-4DDC-B9F2-F7D2FCBD2245}" srcId="{8FE8AFE6-27BB-4C1B-8E53-12C119813567}" destId="{8BB15C74-847A-49D8-B126-3B1ABF191B07}" srcOrd="4" destOrd="0" parTransId="{AAAB7F31-4D0A-49C3-AF05-EAE29DD70EB0}" sibTransId="{EDF34AFD-99FC-4C3E-BEA2-B344F332D01D}"/>
    <dgm:cxn modelId="{0393CD56-0816-4EC3-866A-19973C690420}" srcId="{8FE8AFE6-27BB-4C1B-8E53-12C119813567}" destId="{02AC87BD-59F9-4869-845D-E3569EC3A0D5}" srcOrd="6" destOrd="0" parTransId="{F417C774-532E-4562-A21C-84DF15704A2D}" sibTransId="{EA75E124-C8E3-4599-B0D0-FB559D356F15}"/>
    <dgm:cxn modelId="{7E3AD259-0827-41ED-BD44-A5373B28AE98}" type="presOf" srcId="{33F34CB6-87A1-4CC7-AA52-101057D7AB29}" destId="{D650FCBA-3509-40D5-8979-5E65E6E81CF0}" srcOrd="0" destOrd="0" presId="urn:microsoft.com/office/officeart/2005/8/layout/default"/>
    <dgm:cxn modelId="{8A3A038B-BE76-46EE-9A42-BEABF6FE01B6}" srcId="{8FE8AFE6-27BB-4C1B-8E53-12C119813567}" destId="{33F34CB6-87A1-4CC7-AA52-101057D7AB29}" srcOrd="3" destOrd="0" parTransId="{D4AD8BB4-AD51-4820-A5D3-657EF4AE93CE}" sibTransId="{DC3050DD-F80C-4BB2-9E66-D29A585530AF}"/>
    <dgm:cxn modelId="{900E4191-DB40-402A-9E65-7BC89976A444}" type="presOf" srcId="{8BB15C74-847A-49D8-B126-3B1ABF191B07}" destId="{CE2389AE-5045-4F05-9A87-357EBC7B083B}" srcOrd="0" destOrd="0" presId="urn:microsoft.com/office/officeart/2005/8/layout/default"/>
    <dgm:cxn modelId="{9225629F-31B9-4C04-8DE9-A2F05D629BDC}" type="presOf" srcId="{C44511CD-BB1D-4DEB-9D39-A869A8A36EF9}" destId="{6A838D77-0F30-4DE6-9A68-62DD29BA0A3A}" srcOrd="0" destOrd="0" presId="urn:microsoft.com/office/officeart/2005/8/layout/default"/>
    <dgm:cxn modelId="{583F33C4-F19C-4C87-AF32-B43DA570103E}" type="presOf" srcId="{66E576F1-EE90-4B6B-86E0-226D9A8E7228}" destId="{2320DA3B-AD97-49D2-81C6-0D9CE0EF5B66}" srcOrd="0" destOrd="0" presId="urn:microsoft.com/office/officeart/2005/8/layout/default"/>
    <dgm:cxn modelId="{40C1FBC9-FD01-4313-874B-D602876BE45A}" type="presOf" srcId="{DDBDAAB4-7A6C-4846-A8B6-134BF97A960C}" destId="{9260B755-8991-429F-AD6A-F564E66444E3}" srcOrd="0" destOrd="0" presId="urn:microsoft.com/office/officeart/2005/8/layout/default"/>
    <dgm:cxn modelId="{7F6DABEE-53D1-4DC0-AEFB-26CC33C9D430}" srcId="{8FE8AFE6-27BB-4C1B-8E53-12C119813567}" destId="{C44511CD-BB1D-4DEB-9D39-A869A8A36EF9}" srcOrd="1" destOrd="0" parTransId="{D079B49C-AA84-4178-9F2F-BF991E6E1045}" sibTransId="{E1A39E3C-B932-4660-9653-D8BF8ADF051D}"/>
    <dgm:cxn modelId="{237D41F7-EA11-44CC-84F5-6562185A71B6}" type="presOf" srcId="{02AC87BD-59F9-4869-845D-E3569EC3A0D5}" destId="{13AFE966-4C11-4FE9-A2A8-1DC4FB08E5D4}" srcOrd="0" destOrd="0" presId="urn:microsoft.com/office/officeart/2005/8/layout/default"/>
    <dgm:cxn modelId="{04F89B0B-6CDF-4552-B54A-F6B4E50671D4}" type="presParOf" srcId="{0988EBDF-BC73-49C8-9B1F-C1557567CB52}" destId="{9260B755-8991-429F-AD6A-F564E66444E3}" srcOrd="0" destOrd="0" presId="urn:microsoft.com/office/officeart/2005/8/layout/default"/>
    <dgm:cxn modelId="{8A5BF7D8-E2C9-404A-9E69-BA75F94B0AC9}" type="presParOf" srcId="{0988EBDF-BC73-49C8-9B1F-C1557567CB52}" destId="{DCFC0413-4CFC-487B-90FF-A87C2C016DDC}" srcOrd="1" destOrd="0" presId="urn:microsoft.com/office/officeart/2005/8/layout/default"/>
    <dgm:cxn modelId="{242901A8-4CF7-4475-B6A2-23E66C325F78}" type="presParOf" srcId="{0988EBDF-BC73-49C8-9B1F-C1557567CB52}" destId="{6A838D77-0F30-4DE6-9A68-62DD29BA0A3A}" srcOrd="2" destOrd="0" presId="urn:microsoft.com/office/officeart/2005/8/layout/default"/>
    <dgm:cxn modelId="{06013ED8-69AE-4092-BE43-EF2E95646FB1}" type="presParOf" srcId="{0988EBDF-BC73-49C8-9B1F-C1557567CB52}" destId="{899B9562-C4AB-4F8A-A756-2440A79C15B1}" srcOrd="3" destOrd="0" presId="urn:microsoft.com/office/officeart/2005/8/layout/default"/>
    <dgm:cxn modelId="{AC4D11C1-C160-48A9-8F89-C4BF1D455AB9}" type="presParOf" srcId="{0988EBDF-BC73-49C8-9B1F-C1557567CB52}" destId="{2320DA3B-AD97-49D2-81C6-0D9CE0EF5B66}" srcOrd="4" destOrd="0" presId="urn:microsoft.com/office/officeart/2005/8/layout/default"/>
    <dgm:cxn modelId="{4B4B3938-CC1F-4AB0-9110-E17FD34218ED}" type="presParOf" srcId="{0988EBDF-BC73-49C8-9B1F-C1557567CB52}" destId="{350D4173-1F9C-4A23-90B0-174254E34662}" srcOrd="5" destOrd="0" presId="urn:microsoft.com/office/officeart/2005/8/layout/default"/>
    <dgm:cxn modelId="{5FA0182F-33C9-4372-9D32-910EFC47256E}" type="presParOf" srcId="{0988EBDF-BC73-49C8-9B1F-C1557567CB52}" destId="{D650FCBA-3509-40D5-8979-5E65E6E81CF0}" srcOrd="6" destOrd="0" presId="urn:microsoft.com/office/officeart/2005/8/layout/default"/>
    <dgm:cxn modelId="{E8B04749-BE52-425D-8888-39AB9CC0C66A}" type="presParOf" srcId="{0988EBDF-BC73-49C8-9B1F-C1557567CB52}" destId="{183B550A-1A71-43A8-BC94-E949F83D0005}" srcOrd="7" destOrd="0" presId="urn:microsoft.com/office/officeart/2005/8/layout/default"/>
    <dgm:cxn modelId="{A9D22858-1A2D-4BF2-9B8F-96F898B454A5}" type="presParOf" srcId="{0988EBDF-BC73-49C8-9B1F-C1557567CB52}" destId="{CE2389AE-5045-4F05-9A87-357EBC7B083B}" srcOrd="8" destOrd="0" presId="urn:microsoft.com/office/officeart/2005/8/layout/default"/>
    <dgm:cxn modelId="{177ADCE1-B7FE-4E98-B8AB-3B4171DA1B8B}" type="presParOf" srcId="{0988EBDF-BC73-49C8-9B1F-C1557567CB52}" destId="{46354DAB-1F0B-4B96-9079-E18BCD30A7FF}" srcOrd="9" destOrd="0" presId="urn:microsoft.com/office/officeart/2005/8/layout/default"/>
    <dgm:cxn modelId="{0CAA3ED2-6D09-441A-954E-A0F32430D710}" type="presParOf" srcId="{0988EBDF-BC73-49C8-9B1F-C1557567CB52}" destId="{54E1CE8B-7327-4ACC-B813-C3FA2D8BF3C6}" srcOrd="10" destOrd="0" presId="urn:microsoft.com/office/officeart/2005/8/layout/default"/>
    <dgm:cxn modelId="{661BE48A-34B0-44B0-9816-BA23A0E793DE}" type="presParOf" srcId="{0988EBDF-BC73-49C8-9B1F-C1557567CB52}" destId="{022E6092-D84B-4824-8C30-3A2C44930E0C}" srcOrd="11" destOrd="0" presId="urn:microsoft.com/office/officeart/2005/8/layout/default"/>
    <dgm:cxn modelId="{255DF6B6-FA5E-443A-967F-A4B991A00CA1}" type="presParOf" srcId="{0988EBDF-BC73-49C8-9B1F-C1557567CB52}" destId="{13AFE966-4C11-4FE9-A2A8-1DC4FB08E5D4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r="http://schemas.openxmlformats.org/officeDocument/2006/relationships" xmlns:a14="http://schemas.microsoft.com/office/drawing/2010/main" xmlns:dsp="http://schemas.microsoft.com/office/drawing/2008/diagram" xmlns:dgm="http://schemas.openxmlformats.org/drawingml/2006/diagram" xmlns:a="http://schemas.openxmlformats.org/drawingml/2006/main">
  <dgm:ptLst>
    <dgm:pt modelId="{A8BB9A4C-6E93-4DE4-8C41-71E4329C9A2D}" type="doc">
      <dgm:prSet loTypeId="urn:microsoft.com/office/officeart/2005/8/layout/pList2" loCatId="list" qsTypeId="urn:microsoft.com/office/officeart/2005/8/quickstyle/simple1" qsCatId="simple" csTypeId="urn:microsoft.com/office/officeart/2005/8/colors/accent6_2" csCatId="accent6" phldr="1"/>
      <dgm:spPr/>
    </dgm:pt>
    <dgm:pt modelId="{DE2C751E-AFC0-4E54-9BFA-41A2AC38E762}">
      <dgm:prSet phldrT="[Text]"/>
      <dgm:spPr/>
      <dgm:t>
        <a:bodyPr/>
        <a:lstStyle/>
        <a:p>
          <a:pPr algn="ctr">
            <a:buNone/>
          </a:pPr>
          <a:r>
            <a:rPr lang="en-US" dirty="0"/>
            <a:t>United States</a:t>
          </a:r>
        </a:p>
      </dgm:t>
    </dgm:pt>
    <dgm:pt modelId="{31BB7CCC-D0B5-4848-B76E-9EA4B7B414B9}" type="parTrans" cxnId="{51F04896-A0D7-422A-BDEA-758911F93184}">
      <dgm:prSet/>
      <dgm:spPr/>
      <dgm:t>
        <a:bodyPr/>
        <a:lstStyle/>
        <a:p>
          <a:endParaRPr lang="en-US"/>
        </a:p>
      </dgm:t>
    </dgm:pt>
    <dgm:pt modelId="{251833D6-317C-4B8C-BD91-6957BB59D3FC}" type="sibTrans" cxnId="{51F04896-A0D7-422A-BDEA-758911F93184}">
      <dgm:prSet/>
      <dgm:spPr/>
      <dgm:t>
        <a:bodyPr/>
        <a:lstStyle/>
        <a:p>
          <a:endParaRPr lang="en-US"/>
        </a:p>
      </dgm:t>
    </dgm:pt>
    <dgm:pt modelId="{341FEAF9-2A2B-4C81-8570-C842EB3A036C}">
      <dgm:prSet phldrT="[Text]"/>
      <dgm:spPr/>
      <dgm:t>
        <a:bodyPr/>
        <a:lstStyle/>
        <a:p>
          <a:pPr algn="ctr"/>
          <a:r>
            <a:rPr lang="en-US" dirty="0"/>
            <a:t>United Kingdom</a:t>
          </a:r>
        </a:p>
      </dgm:t>
    </dgm:pt>
    <dgm:pt modelId="{9B9163B5-A52C-4523-B887-DEB394D5082C}" type="parTrans" cxnId="{58CBAC8E-5515-4020-A7CA-810888A07D54}">
      <dgm:prSet/>
      <dgm:spPr/>
      <dgm:t>
        <a:bodyPr/>
        <a:lstStyle/>
        <a:p>
          <a:endParaRPr lang="en-US"/>
        </a:p>
      </dgm:t>
    </dgm:pt>
    <dgm:pt modelId="{DA13265B-74BE-4027-8C58-EB8A1C69D075}" type="sibTrans" cxnId="{58CBAC8E-5515-4020-A7CA-810888A07D54}">
      <dgm:prSet/>
      <dgm:spPr/>
      <dgm:t>
        <a:bodyPr/>
        <a:lstStyle/>
        <a:p>
          <a:endParaRPr lang="en-US"/>
        </a:p>
      </dgm:t>
    </dgm:pt>
    <dgm:pt modelId="{FE2AA9DF-C941-4551-B9DB-07FD9DDB9411}">
      <dgm:prSet phldrT="[Text]"/>
      <dgm:spPr/>
      <dgm:t>
        <a:bodyPr/>
        <a:lstStyle/>
        <a:p>
          <a:pPr algn="ctr"/>
          <a:r>
            <a:rPr lang="en-US" dirty="0"/>
            <a:t>Canada</a:t>
          </a:r>
        </a:p>
      </dgm:t>
    </dgm:pt>
    <dgm:pt modelId="{FB8494FB-AC19-4F8A-AFB2-1FB5B20CE306}" type="parTrans" cxnId="{2DFBC792-1212-4664-B6B8-861337E16AA5}">
      <dgm:prSet/>
      <dgm:spPr/>
      <dgm:t>
        <a:bodyPr/>
        <a:lstStyle/>
        <a:p>
          <a:endParaRPr lang="en-US"/>
        </a:p>
      </dgm:t>
    </dgm:pt>
    <dgm:pt modelId="{1AF966AD-0403-4371-B239-BEDE955B8186}" type="sibTrans" cxnId="{2DFBC792-1212-4664-B6B8-861337E16AA5}">
      <dgm:prSet/>
      <dgm:spPr/>
      <dgm:t>
        <a:bodyPr/>
        <a:lstStyle/>
        <a:p>
          <a:endParaRPr lang="en-US"/>
        </a:p>
      </dgm:t>
    </dgm:pt>
    <dgm:pt modelId="{DD05D2BB-E80B-4F41-AC18-136CC6107633}">
      <dgm:prSet phldrT="[Text]"/>
      <dgm:spPr/>
      <dgm:t>
        <a:bodyPr/>
        <a:lstStyle/>
        <a:p>
          <a:pPr algn="ctr">
            <a:buClrTx/>
            <a:buSzTx/>
            <a:buFont typeface="Arial" pitchFamily="34" charset="0"/>
            <a:buNone/>
          </a:pPr>
          <a:r>
            <a:rPr kumimoji="0" lang="en-GB" b="0" i="0" u="none" strike="noStrike" cap="none" spc="0" normalizeH="0" baseline="0" noProof="0" dirty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European Union</a:t>
          </a:r>
        </a:p>
      </dgm:t>
    </dgm:pt>
    <dgm:pt modelId="{FF8425C5-C9FA-4911-8096-CF5EE55FED2D}" type="parTrans" cxnId="{2A5945F7-87E6-42CA-991B-9BA8EDA33498}">
      <dgm:prSet/>
      <dgm:spPr/>
      <dgm:t>
        <a:bodyPr/>
        <a:lstStyle/>
        <a:p>
          <a:endParaRPr lang="en-US"/>
        </a:p>
      </dgm:t>
    </dgm:pt>
    <dgm:pt modelId="{BD8F9E9A-C4A1-4C66-BF0F-EFF5CB06CBE2}" type="sibTrans" cxnId="{2A5945F7-87E6-42CA-991B-9BA8EDA33498}">
      <dgm:prSet/>
      <dgm:spPr/>
      <dgm:t>
        <a:bodyPr/>
        <a:lstStyle/>
        <a:p>
          <a:endParaRPr lang="en-US"/>
        </a:p>
      </dgm:t>
    </dgm:pt>
    <dgm:pt modelId="{CE20DF77-2EAF-4360-BD1B-AF540CC75FFB}">
      <dgm:prSet phldrT="[Text]"/>
      <dgm:spPr/>
      <dgm:t>
        <a:bodyPr/>
        <a:lstStyle/>
        <a:p>
          <a:pPr algn="l">
            <a:buClrTx/>
            <a:buSzTx/>
            <a:buFont typeface="Arial" panose="020B0604020202020204" pitchFamily="34" charset="0"/>
            <a:buChar char="•"/>
          </a:pPr>
          <a:r>
            <a:rPr kumimoji="0" lang="en-GB" b="0" i="0" u="none" strike="noStrike" cap="none" spc="0" normalizeH="0" baseline="0" noProof="0" dirty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State Data Privacy and Biometric laws</a:t>
          </a:r>
          <a:endParaRPr lang="en-US" dirty="0"/>
        </a:p>
      </dgm:t>
    </dgm:pt>
    <dgm:pt modelId="{E9B59015-6976-45E4-8AEC-A8E652B8D5E8}" type="parTrans" cxnId="{FE0408CC-448E-4E12-B351-E71B5BEB2CA7}">
      <dgm:prSet/>
      <dgm:spPr/>
      <dgm:t>
        <a:bodyPr/>
        <a:lstStyle/>
        <a:p>
          <a:endParaRPr lang="en-US"/>
        </a:p>
      </dgm:t>
    </dgm:pt>
    <dgm:pt modelId="{E5F55C0A-B5E9-4C18-BE82-92FEEC8A4796}" type="sibTrans" cxnId="{FE0408CC-448E-4E12-B351-E71B5BEB2CA7}">
      <dgm:prSet/>
      <dgm:spPr/>
      <dgm:t>
        <a:bodyPr/>
        <a:lstStyle/>
        <a:p>
          <a:endParaRPr lang="en-US"/>
        </a:p>
      </dgm:t>
    </dgm:pt>
    <dgm:pt modelId="{DCE417B8-14FB-48CA-B470-92DB5C177871}">
      <dgm:prSet/>
      <dgm:spPr/>
      <dgm:t>
        <a:bodyPr/>
        <a:lstStyle/>
        <a:p>
          <a:pPr algn="l"/>
          <a:r>
            <a:rPr kumimoji="0" lang="en-GB" b="0" i="0" u="none" strike="noStrike" cap="none" spc="0" normalizeH="0" baseline="0" noProof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Blueprint for an AI Bill of Rights</a:t>
          </a:r>
          <a:endParaRPr kumimoji="0" lang="en-GB" b="0" i="0" u="none" strike="noStrike" cap="none" spc="0" normalizeH="0" baseline="0" noProof="0" dirty="0">
            <a:ln/>
            <a:effectLst/>
            <a:uLnTx/>
            <a:uFillTx/>
            <a:latin typeface="Arial" pitchFamily="34" charset="0"/>
            <a:ea typeface="+mn-ea"/>
            <a:cs typeface="Arial" pitchFamily="34" charset="0"/>
          </a:endParaRPr>
        </a:p>
      </dgm:t>
    </dgm:pt>
    <dgm:pt modelId="{788691CF-AF30-43CA-97D9-D3E6E2F89460}" type="parTrans" cxnId="{F45C287B-1C32-4813-8A39-B3ACBAB88DA3}">
      <dgm:prSet/>
      <dgm:spPr/>
      <dgm:t>
        <a:bodyPr/>
        <a:lstStyle/>
        <a:p>
          <a:endParaRPr lang="en-US"/>
        </a:p>
      </dgm:t>
    </dgm:pt>
    <dgm:pt modelId="{6337A679-393A-4697-B6C6-E7DFEA724761}" type="sibTrans" cxnId="{F45C287B-1C32-4813-8A39-B3ACBAB88DA3}">
      <dgm:prSet/>
      <dgm:spPr/>
      <dgm:t>
        <a:bodyPr/>
        <a:lstStyle/>
        <a:p>
          <a:endParaRPr lang="en-US"/>
        </a:p>
      </dgm:t>
    </dgm:pt>
    <dgm:pt modelId="{CCC9356E-5909-4AC3-8481-3F5A3545F6CC}">
      <dgm:prSet/>
      <dgm:spPr/>
      <dgm:t>
        <a:bodyPr/>
        <a:lstStyle/>
        <a:p>
          <a:pPr algn="l"/>
          <a:r>
            <a:rPr lang="en-GB" b="0" dirty="0"/>
            <a:t>Biden Executive Order</a:t>
          </a:r>
          <a:endParaRPr lang="en-US" dirty="0"/>
        </a:p>
      </dgm:t>
    </dgm:pt>
    <dgm:pt modelId="{21236D6C-B446-4A20-9760-F389BB940190}" type="parTrans" cxnId="{CAC852F7-69FB-4EEC-905A-C6459EED5310}">
      <dgm:prSet/>
      <dgm:spPr/>
      <dgm:t>
        <a:bodyPr/>
        <a:lstStyle/>
        <a:p>
          <a:endParaRPr lang="en-US"/>
        </a:p>
      </dgm:t>
    </dgm:pt>
    <dgm:pt modelId="{76C3C56D-4FA1-4950-9CC5-CE187245FA86}" type="sibTrans" cxnId="{CAC852F7-69FB-4EEC-905A-C6459EED5310}">
      <dgm:prSet/>
      <dgm:spPr/>
      <dgm:t>
        <a:bodyPr/>
        <a:lstStyle/>
        <a:p>
          <a:endParaRPr lang="en-US"/>
        </a:p>
      </dgm:t>
    </dgm:pt>
    <dgm:pt modelId="{469C2DD7-11CD-4841-B008-9F8B57B75C68}">
      <dgm:prSet/>
      <dgm:spPr/>
      <dgm:t>
        <a:bodyPr/>
        <a:lstStyle/>
        <a:p>
          <a:pPr algn="l"/>
          <a:r>
            <a:rPr kumimoji="0" lang="en-GB" b="0" i="0" u="none" strike="noStrike" cap="none" spc="0" normalizeH="0" baseline="0" noProof="0" dirty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NIST AI Risk Management Framework</a:t>
          </a:r>
          <a:endParaRPr lang="en-US" b="0" dirty="0"/>
        </a:p>
      </dgm:t>
    </dgm:pt>
    <dgm:pt modelId="{573885E4-A74D-4E8E-85BA-9AF6A2918190}" type="parTrans" cxnId="{131669F5-4A92-4037-BA54-6D4C32798D4C}">
      <dgm:prSet/>
      <dgm:spPr/>
      <dgm:t>
        <a:bodyPr/>
        <a:lstStyle/>
        <a:p>
          <a:endParaRPr lang="en-US"/>
        </a:p>
      </dgm:t>
    </dgm:pt>
    <dgm:pt modelId="{30B8FF80-05C6-4A63-B3E9-6C54A1DBB62A}" type="sibTrans" cxnId="{131669F5-4A92-4037-BA54-6D4C32798D4C}">
      <dgm:prSet/>
      <dgm:spPr/>
      <dgm:t>
        <a:bodyPr/>
        <a:lstStyle/>
        <a:p>
          <a:endParaRPr lang="en-US"/>
        </a:p>
      </dgm:t>
    </dgm:pt>
    <dgm:pt modelId="{914BF17F-3EFC-4C94-89A8-EF261957D955}">
      <dgm:prSet/>
      <dgm:spPr/>
      <dgm:t>
        <a:bodyPr/>
        <a:lstStyle/>
        <a:p>
          <a:pPr algn="l"/>
          <a:r>
            <a:rPr lang="en-US" dirty="0"/>
            <a:t>UK General Data Protection </a:t>
          </a:r>
          <a:r>
            <a:rPr lang="en-US" b="0" dirty="0"/>
            <a:t>Regulation</a:t>
          </a:r>
          <a:br>
            <a:rPr lang="en-US" b="0" dirty="0"/>
          </a:br>
          <a:r>
            <a:rPr lang="en-US" b="0" dirty="0"/>
            <a:t>(UK GDPR)</a:t>
          </a:r>
        </a:p>
      </dgm:t>
    </dgm:pt>
    <dgm:pt modelId="{61826A48-2BF0-447D-994F-3EEBCB7C86CF}" type="parTrans" cxnId="{A296879A-B0FF-443F-A13E-A32531FD4BE5}">
      <dgm:prSet/>
      <dgm:spPr/>
      <dgm:t>
        <a:bodyPr/>
        <a:lstStyle/>
        <a:p>
          <a:endParaRPr lang="en-US"/>
        </a:p>
      </dgm:t>
    </dgm:pt>
    <dgm:pt modelId="{3EE4563A-5B8B-4AAD-916A-1356F5340F22}" type="sibTrans" cxnId="{A296879A-B0FF-443F-A13E-A32531FD4BE5}">
      <dgm:prSet/>
      <dgm:spPr/>
      <dgm:t>
        <a:bodyPr/>
        <a:lstStyle/>
        <a:p>
          <a:endParaRPr lang="en-US"/>
        </a:p>
      </dgm:t>
    </dgm:pt>
    <dgm:pt modelId="{29D7EEFC-62CA-4CA8-A7B5-1D6287C18CC6}">
      <dgm:prSet/>
      <dgm:spPr/>
      <dgm:t>
        <a:bodyPr/>
        <a:lstStyle/>
        <a:p>
          <a:pPr algn="l"/>
          <a:r>
            <a:rPr lang="en-US" dirty="0"/>
            <a:t>AI Governance White Paper</a:t>
          </a:r>
        </a:p>
      </dgm:t>
    </dgm:pt>
    <dgm:pt modelId="{51120391-0C41-4FB7-9578-A83162D080DF}" type="parTrans" cxnId="{678082C9-45D6-4C53-8812-3790700F7D9A}">
      <dgm:prSet/>
      <dgm:spPr/>
      <dgm:t>
        <a:bodyPr/>
        <a:lstStyle/>
        <a:p>
          <a:endParaRPr lang="en-US"/>
        </a:p>
      </dgm:t>
    </dgm:pt>
    <dgm:pt modelId="{64E3DEDF-A78B-4026-B5F1-720BF69533F4}" type="sibTrans" cxnId="{678082C9-45D6-4C53-8812-3790700F7D9A}">
      <dgm:prSet/>
      <dgm:spPr/>
      <dgm:t>
        <a:bodyPr/>
        <a:lstStyle/>
        <a:p>
          <a:endParaRPr lang="en-US"/>
        </a:p>
      </dgm:t>
    </dgm:pt>
    <dgm:pt modelId="{16FA7B51-EFF8-49C7-A345-1EA0E17CC407}">
      <dgm:prSet phldrT="[Text]"/>
      <dgm:spPr/>
      <dgm:t>
        <a:bodyPr/>
        <a:lstStyle/>
        <a:p>
          <a:pPr algn="ctr">
            <a:buClrTx/>
            <a:buSzTx/>
            <a:buFont typeface="Arial" pitchFamily="34" charset="0"/>
            <a:buNone/>
          </a:pPr>
          <a:r>
            <a:rPr kumimoji="0" lang="en-GB" sz="1800" b="0" i="0" u="none" strike="noStrike" kern="1200" cap="none" spc="0" normalizeH="0" baseline="0" noProof="0" dirty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China</a:t>
          </a:r>
          <a:endParaRPr lang="en-US" sz="1800" kern="1200" dirty="0"/>
        </a:p>
      </dgm:t>
    </dgm:pt>
    <dgm:pt modelId="{672D1522-CE8C-4638-84D9-3C741AB70EED}" type="sibTrans" cxnId="{5A47A169-5946-4A1E-B92A-36932DEC6428}">
      <dgm:prSet/>
      <dgm:spPr/>
      <dgm:t>
        <a:bodyPr/>
        <a:lstStyle/>
        <a:p>
          <a:endParaRPr lang="en-US"/>
        </a:p>
      </dgm:t>
    </dgm:pt>
    <dgm:pt modelId="{C0E84BCC-13A8-4303-B592-D30064FC0506}" type="parTrans" cxnId="{5A47A169-5946-4A1E-B92A-36932DEC6428}">
      <dgm:prSet/>
      <dgm:spPr/>
      <dgm:t>
        <a:bodyPr/>
        <a:lstStyle/>
        <a:p>
          <a:endParaRPr lang="en-US"/>
        </a:p>
      </dgm:t>
    </dgm:pt>
    <dgm:pt modelId="{F5E337DB-513A-4C00-A092-AF3171B38BE0}">
      <dgm:prSet phldrT="[Text]"/>
      <dgm:spPr/>
      <dgm:t>
        <a:bodyPr/>
        <a:lstStyle/>
        <a:p>
          <a:pPr algn="l">
            <a:buClrTx/>
            <a:buSzTx/>
            <a:buFont typeface="Arial" panose="020B0604020202020204" pitchFamily="34" charset="0"/>
            <a:buChar char="•"/>
          </a:pPr>
          <a:r>
            <a:rPr kumimoji="0" lang="en-GB" sz="1400" b="0" i="0" u="none" strike="noStrike" kern="1200" cap="none" spc="0" normalizeH="0" baseline="0" noProof="0" dirty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Personal Information Protection Law</a:t>
          </a:r>
          <a:endParaRPr lang="en-US" sz="1400" kern="1200" dirty="0"/>
        </a:p>
      </dgm:t>
    </dgm:pt>
    <dgm:pt modelId="{8341BA46-44E2-436C-9AEB-C5AF2EA3F086}" type="parTrans" cxnId="{F71EA8C8-74FD-4143-BAB1-03FCE3C8C990}">
      <dgm:prSet/>
      <dgm:spPr/>
      <dgm:t>
        <a:bodyPr/>
        <a:lstStyle/>
        <a:p>
          <a:endParaRPr lang="en-US"/>
        </a:p>
      </dgm:t>
    </dgm:pt>
    <dgm:pt modelId="{5CE429AA-6938-4B23-9199-D94197988AF3}" type="sibTrans" cxnId="{F71EA8C8-74FD-4143-BAB1-03FCE3C8C990}">
      <dgm:prSet/>
      <dgm:spPr/>
      <dgm:t>
        <a:bodyPr/>
        <a:lstStyle/>
        <a:p>
          <a:endParaRPr lang="en-US"/>
        </a:p>
      </dgm:t>
    </dgm:pt>
    <dgm:pt modelId="{9F63D9AD-17CA-43C2-9144-A1C492364EB6}">
      <dgm:prSet phldrT="[Text]"/>
      <dgm:spPr/>
      <dgm:t>
        <a:bodyPr/>
        <a:lstStyle/>
        <a:p>
          <a:pPr algn="l">
            <a:buClrTx/>
            <a:buSzTx/>
            <a:buFont typeface="Arial" panose="020B0604020202020204" pitchFamily="34" charset="0"/>
            <a:buChar char="•"/>
          </a:pPr>
          <a:r>
            <a:rPr kumimoji="0" lang="en-GB" sz="1400" b="0" i="0" u="none" strike="noStrike" kern="1200" cap="none" spc="0" normalizeH="0" baseline="0" noProof="0" dirty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Rules for deep synthesis (2022)</a:t>
          </a:r>
          <a:endParaRPr lang="en-US" sz="1400" kern="1200" dirty="0"/>
        </a:p>
      </dgm:t>
    </dgm:pt>
    <dgm:pt modelId="{2AA1F6E4-2C41-40BA-9266-8922A70B2C44}" type="parTrans" cxnId="{D4AEA037-00CA-4917-BC67-8CA478E97E6E}">
      <dgm:prSet/>
      <dgm:spPr/>
      <dgm:t>
        <a:bodyPr/>
        <a:lstStyle/>
        <a:p>
          <a:endParaRPr lang="en-US"/>
        </a:p>
      </dgm:t>
    </dgm:pt>
    <dgm:pt modelId="{8A4D8337-CA61-48EF-BE97-37660D1C0AD4}" type="sibTrans" cxnId="{D4AEA037-00CA-4917-BC67-8CA478E97E6E}">
      <dgm:prSet/>
      <dgm:spPr/>
      <dgm:t>
        <a:bodyPr/>
        <a:lstStyle/>
        <a:p>
          <a:endParaRPr lang="en-US"/>
        </a:p>
      </dgm:t>
    </dgm:pt>
    <dgm:pt modelId="{6B2D3FCA-8921-4B27-BC3A-5E42BA9780F1}">
      <dgm:prSet phldrT="[Text]"/>
      <dgm:spPr/>
      <dgm:t>
        <a:bodyPr/>
        <a:lstStyle/>
        <a:p>
          <a:pPr algn="l"/>
          <a:r>
            <a:rPr lang="en-US" dirty="0"/>
            <a:t>Personal Information and Electronic Documents Act </a:t>
          </a:r>
          <a:r>
            <a:rPr lang="en-US" b="0" dirty="0"/>
            <a:t>(</a:t>
          </a:r>
          <a:r>
            <a:rPr lang="en-US" b="0" dirty="0" err="1"/>
            <a:t>PIPEDA</a:t>
          </a:r>
          <a:r>
            <a:rPr lang="en-US" b="0" dirty="0"/>
            <a:t>)</a:t>
          </a:r>
        </a:p>
      </dgm:t>
    </dgm:pt>
    <dgm:pt modelId="{01067E00-DAC3-493E-A71A-2E4BE3857BF9}" type="parTrans" cxnId="{37420369-0AEA-474F-91C3-9882654E2E17}">
      <dgm:prSet/>
      <dgm:spPr/>
      <dgm:t>
        <a:bodyPr/>
        <a:lstStyle/>
        <a:p>
          <a:endParaRPr lang="en-US"/>
        </a:p>
      </dgm:t>
    </dgm:pt>
    <dgm:pt modelId="{28E812B3-C86C-4134-9708-2F400B5C4150}" type="sibTrans" cxnId="{37420369-0AEA-474F-91C3-9882654E2E17}">
      <dgm:prSet/>
      <dgm:spPr/>
      <dgm:t>
        <a:bodyPr/>
        <a:lstStyle/>
        <a:p>
          <a:endParaRPr lang="en-US"/>
        </a:p>
      </dgm:t>
    </dgm:pt>
    <dgm:pt modelId="{A86B1D1A-BEC2-4281-A6BA-15B7CD6005DF}">
      <dgm:prSet phldrT="[Text]"/>
      <dgm:spPr/>
      <dgm:t>
        <a:bodyPr/>
        <a:lstStyle/>
        <a:p>
          <a:pPr algn="l"/>
          <a:r>
            <a:rPr kumimoji="0" lang="en-GB" b="0" i="0" u="none" strike="noStrike" cap="none" spc="0" normalizeH="0" baseline="0" noProof="0" dirty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Draft Artificial Intelligence and Data Act (AIDA)</a:t>
          </a:r>
          <a:endParaRPr lang="en-US" b="0" dirty="0"/>
        </a:p>
      </dgm:t>
    </dgm:pt>
    <dgm:pt modelId="{D57325BC-0C33-4E03-83AA-C7B3CBC19BCD}" type="parTrans" cxnId="{A289FE8C-CE43-49E6-B09E-AB4050D38119}">
      <dgm:prSet/>
      <dgm:spPr/>
      <dgm:t>
        <a:bodyPr/>
        <a:lstStyle/>
        <a:p>
          <a:endParaRPr lang="en-US"/>
        </a:p>
      </dgm:t>
    </dgm:pt>
    <dgm:pt modelId="{D1E1D000-9DA6-4D93-9BDD-C0B892C39985}" type="sibTrans" cxnId="{A289FE8C-CE43-49E6-B09E-AB4050D38119}">
      <dgm:prSet/>
      <dgm:spPr/>
      <dgm:t>
        <a:bodyPr/>
        <a:lstStyle/>
        <a:p>
          <a:endParaRPr lang="en-US"/>
        </a:p>
      </dgm:t>
    </dgm:pt>
    <dgm:pt modelId="{6B4164AA-4DF8-44B1-AB57-50C4AAD4E5AE}">
      <dgm:prSet phldrT="[Text]"/>
      <dgm:spPr/>
      <dgm:t>
        <a:bodyPr/>
        <a:lstStyle/>
        <a:p>
          <a:pPr algn="l">
            <a:buClrTx/>
            <a:buSzTx/>
            <a:buFont typeface="Arial" panose="020B0604020202020204" pitchFamily="34" charset="0"/>
            <a:buChar char="•"/>
          </a:pPr>
          <a:r>
            <a:rPr kumimoji="0" lang="en-GB" b="0" i="0" u="none" strike="noStrike" cap="none" spc="0" normalizeH="0" baseline="0" noProof="0" dirty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EU General Data Protection Regulation (EU GDPR)</a:t>
          </a:r>
        </a:p>
      </dgm:t>
    </dgm:pt>
    <dgm:pt modelId="{9C5CD6B2-CDB8-48C4-BC1E-D0C003C17133}" type="parTrans" cxnId="{5798AF93-F3BB-44BD-BE1C-B73B533F42E8}">
      <dgm:prSet/>
      <dgm:spPr/>
      <dgm:t>
        <a:bodyPr/>
        <a:lstStyle/>
        <a:p>
          <a:endParaRPr lang="en-US"/>
        </a:p>
      </dgm:t>
    </dgm:pt>
    <dgm:pt modelId="{D17CCAEA-5D78-4E9F-A110-962543CCC9D7}" type="sibTrans" cxnId="{5798AF93-F3BB-44BD-BE1C-B73B533F42E8}">
      <dgm:prSet/>
      <dgm:spPr/>
      <dgm:t>
        <a:bodyPr/>
        <a:lstStyle/>
        <a:p>
          <a:endParaRPr lang="en-US"/>
        </a:p>
      </dgm:t>
    </dgm:pt>
    <dgm:pt modelId="{6B7D7257-6F6E-4BAD-9336-DC5032E90468}">
      <dgm:prSet phldrT="[Text]"/>
      <dgm:spPr/>
      <dgm:t>
        <a:bodyPr/>
        <a:lstStyle/>
        <a:p>
          <a:pPr algn="l">
            <a:buClrTx/>
            <a:buSzTx/>
            <a:buFont typeface="Arial" panose="020B0604020202020204" pitchFamily="34" charset="0"/>
            <a:buChar char="•"/>
          </a:pPr>
          <a:r>
            <a:rPr kumimoji="0" lang="en-GB" b="0" i="0" u="none" strike="noStrike" cap="none" spc="0" normalizeH="0" baseline="0" noProof="0" dirty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EU Artificial Intelligence Act (AIA)</a:t>
          </a:r>
        </a:p>
      </dgm:t>
    </dgm:pt>
    <dgm:pt modelId="{B3DD9D87-9B0B-4B5B-B55C-82D367DC195F}" type="parTrans" cxnId="{1F6DB0FC-08BE-42D9-9597-30E255F0BDBF}">
      <dgm:prSet/>
      <dgm:spPr/>
      <dgm:t>
        <a:bodyPr/>
        <a:lstStyle/>
        <a:p>
          <a:endParaRPr lang="en-US"/>
        </a:p>
      </dgm:t>
    </dgm:pt>
    <dgm:pt modelId="{28A47F45-5D0E-4523-8895-BBF54C7E2310}" type="sibTrans" cxnId="{1F6DB0FC-08BE-42D9-9597-30E255F0BDBF}">
      <dgm:prSet/>
      <dgm:spPr/>
      <dgm:t>
        <a:bodyPr/>
        <a:lstStyle/>
        <a:p>
          <a:endParaRPr lang="en-US"/>
        </a:p>
      </dgm:t>
    </dgm:pt>
    <dgm:pt modelId="{14E5D079-BC81-465B-96E9-47C5DF0E20EB}">
      <dgm:prSet phldrT="[Text]"/>
      <dgm:spPr/>
      <dgm:t>
        <a:bodyPr/>
        <a:lstStyle/>
        <a:p>
          <a:pPr algn="l">
            <a:buClrTx/>
            <a:buSzTx/>
            <a:buFont typeface="Arial" panose="020B0604020202020204" pitchFamily="34" charset="0"/>
            <a:buChar char="•"/>
          </a:pPr>
          <a:r>
            <a:rPr kumimoji="0" lang="en-GB" sz="1400" b="0" i="0" u="none" strike="noStrike" kern="1200" cap="none" spc="0" normalizeH="0" baseline="0" noProof="0" dirty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Regulation on Recommendation Algorithms (2021)</a:t>
          </a:r>
          <a:endParaRPr lang="en-US" sz="1400" kern="1200" dirty="0"/>
        </a:p>
      </dgm:t>
    </dgm:pt>
    <dgm:pt modelId="{BA58B691-F117-4FBD-AD97-8CCF1F96FB64}" type="parTrans" cxnId="{3FA8A432-CFB6-4662-AEA8-EFCC3A8EADC9}">
      <dgm:prSet/>
      <dgm:spPr/>
      <dgm:t>
        <a:bodyPr/>
        <a:lstStyle/>
        <a:p>
          <a:endParaRPr lang="en-US"/>
        </a:p>
      </dgm:t>
    </dgm:pt>
    <dgm:pt modelId="{D4A5482D-152D-40B5-A50C-346D12BFE5E6}" type="sibTrans" cxnId="{3FA8A432-CFB6-4662-AEA8-EFCC3A8EADC9}">
      <dgm:prSet/>
      <dgm:spPr/>
      <dgm:t>
        <a:bodyPr/>
        <a:lstStyle/>
        <a:p>
          <a:endParaRPr lang="en-US"/>
        </a:p>
      </dgm:t>
    </dgm:pt>
    <dgm:pt modelId="{619ACB71-E8E0-4454-B9AE-527A128C4504}">
      <dgm:prSet phldrT="[Text]" custT="1"/>
      <dgm:spPr/>
      <dgm:t>
        <a:bodyPr/>
        <a:lstStyle/>
        <a:p>
          <a:pPr algn="l">
            <a:buClrTx/>
            <a:buSzTx/>
            <a:buFont typeface="Arial" panose="020B0604020202020204" pitchFamily="34" charset="0"/>
            <a:buChar char="•"/>
          </a:pPr>
          <a:r>
            <a:rPr kumimoji="0" lang="en-GB" sz="1400" b="0" i="0" u="none" strike="noStrike" kern="1200" cap="none" spc="0" normalizeH="0" baseline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Draft Regulation on Generative AI</a:t>
          </a:r>
          <a:endParaRPr kumimoji="0" lang="en-US" sz="1400" b="0" i="0" u="none" strike="noStrike" kern="1200" cap="none" spc="0" normalizeH="0" baseline="0" dirty="0">
            <a:ln/>
            <a:effectLst/>
            <a:uLnTx/>
            <a:uFillTx/>
            <a:latin typeface="Arial" pitchFamily="34" charset="0"/>
            <a:ea typeface="+mn-ea"/>
            <a:cs typeface="Arial" pitchFamily="34" charset="0"/>
          </a:endParaRPr>
        </a:p>
      </dgm:t>
    </dgm:pt>
    <dgm:pt modelId="{CF3BBA23-CAE5-4E0D-8B5A-FCBE42F99EBB}" type="parTrans" cxnId="{67B999E1-F494-401E-8118-D846023D788E}">
      <dgm:prSet/>
      <dgm:spPr/>
      <dgm:t>
        <a:bodyPr/>
        <a:lstStyle/>
        <a:p>
          <a:endParaRPr lang="en-US"/>
        </a:p>
      </dgm:t>
    </dgm:pt>
    <dgm:pt modelId="{79504CC1-5941-42BF-8B1D-F0EF365AD3E1}" type="sibTrans" cxnId="{67B999E1-F494-401E-8118-D846023D788E}">
      <dgm:prSet/>
      <dgm:spPr/>
      <dgm:t>
        <a:bodyPr/>
        <a:lstStyle/>
        <a:p>
          <a:endParaRPr lang="en-US"/>
        </a:p>
      </dgm:t>
    </dgm:pt>
    <dgm:pt modelId="{D48E3FCC-E7F2-40FD-B117-2403AA161EBB}">
      <dgm:prSet phldrT="[Text]"/>
      <dgm:spPr/>
      <dgm:t>
        <a:bodyPr/>
        <a:lstStyle/>
        <a:p>
          <a:pPr algn="l">
            <a:buClrTx/>
            <a:buSzTx/>
            <a:buFont typeface="Arial" panose="020B0604020202020204" pitchFamily="34" charset="0"/>
            <a:buChar char="•"/>
          </a:pPr>
          <a:r>
            <a:rPr kumimoji="0" lang="en-US" b="0" i="0" u="none" strike="noStrike" cap="none" spc="0" normalizeH="0" baseline="0" noProof="0" dirty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Draft AI Liability Directive (</a:t>
          </a:r>
          <a:r>
            <a:rPr kumimoji="0" lang="en-US" b="0" i="0" u="none" strike="noStrike" cap="none" spc="0" normalizeH="0" baseline="0" noProof="0" dirty="0" err="1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AILD</a:t>
          </a:r>
          <a:r>
            <a:rPr kumimoji="0" lang="en-US" b="0" i="0" u="none" strike="noStrike" cap="none" spc="0" normalizeH="0" baseline="0" noProof="0" dirty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)</a:t>
          </a:r>
          <a:endParaRPr kumimoji="0" lang="en-GB" b="0" i="0" u="none" strike="noStrike" cap="none" spc="0" normalizeH="0" baseline="0" noProof="0" dirty="0">
            <a:ln/>
            <a:effectLst/>
            <a:uLnTx/>
            <a:uFillTx/>
            <a:latin typeface="Arial" pitchFamily="34" charset="0"/>
            <a:ea typeface="+mn-ea"/>
            <a:cs typeface="Arial" pitchFamily="34" charset="0"/>
          </a:endParaRPr>
        </a:p>
      </dgm:t>
    </dgm:pt>
    <dgm:pt modelId="{03FDDF2B-1B65-4900-80B6-170E08291960}" type="parTrans" cxnId="{34AC40D2-76F5-45D0-844E-700659BE4002}">
      <dgm:prSet/>
      <dgm:spPr/>
      <dgm:t>
        <a:bodyPr/>
        <a:lstStyle/>
        <a:p>
          <a:endParaRPr lang="en-US"/>
        </a:p>
      </dgm:t>
    </dgm:pt>
    <dgm:pt modelId="{3AE8FFE8-88F6-45AD-A0C6-7DC16437FB23}" type="sibTrans" cxnId="{34AC40D2-76F5-45D0-844E-700659BE4002}">
      <dgm:prSet/>
      <dgm:spPr/>
      <dgm:t>
        <a:bodyPr/>
        <a:lstStyle/>
        <a:p>
          <a:endParaRPr lang="en-US"/>
        </a:p>
      </dgm:t>
    </dgm:pt>
    <dgm:pt modelId="{9E8CF009-0D29-4245-BCEA-6F023DF3D616}">
      <dgm:prSet/>
      <dgm:spPr/>
      <dgm:t>
        <a:bodyPr/>
        <a:lstStyle/>
        <a:p>
          <a:pPr algn="l">
            <a:buClrTx/>
            <a:buSzTx/>
            <a:buFont typeface="Arial" panose="020B0604020202020204" pitchFamily="34" charset="0"/>
            <a:buChar char="•"/>
          </a:pPr>
          <a:endParaRPr kumimoji="0" lang="en-US" b="0" i="0" u="none" strike="noStrike" cap="none" spc="0" normalizeH="0" baseline="0" noProof="0" dirty="0">
            <a:ln/>
            <a:effectLst/>
            <a:uLnTx/>
            <a:uFillTx/>
            <a:latin typeface="Arial" pitchFamily="34" charset="0"/>
            <a:ea typeface="+mn-ea"/>
            <a:cs typeface="Arial" pitchFamily="34" charset="0"/>
          </a:endParaRPr>
        </a:p>
      </dgm:t>
    </dgm:pt>
    <dgm:pt modelId="{20E4AF49-08C7-4695-84E0-04922817826D}" type="parTrans" cxnId="{F36BEB71-1A20-4D04-8FB7-16876B092C18}">
      <dgm:prSet/>
      <dgm:spPr/>
      <dgm:t>
        <a:bodyPr/>
        <a:lstStyle/>
        <a:p>
          <a:endParaRPr lang="en-US"/>
        </a:p>
      </dgm:t>
    </dgm:pt>
    <dgm:pt modelId="{DEE64E7F-6B29-49A2-A43C-3177872BCBED}" type="sibTrans" cxnId="{F36BEB71-1A20-4D04-8FB7-16876B092C18}">
      <dgm:prSet/>
      <dgm:spPr/>
      <dgm:t>
        <a:bodyPr/>
        <a:lstStyle/>
        <a:p>
          <a:endParaRPr lang="en-US"/>
        </a:p>
      </dgm:t>
    </dgm:pt>
    <dgm:pt modelId="{AEE8C470-3F28-48C8-859F-B89D56F005BC}" type="pres">
      <dgm:prSet presAssocID="{A8BB9A4C-6E93-4DE4-8C41-71E4329C9A2D}" presName="Name0" presStyleCnt="0">
        <dgm:presLayoutVars>
          <dgm:dir/>
          <dgm:resizeHandles val="exact"/>
        </dgm:presLayoutVars>
      </dgm:prSet>
      <dgm:spPr/>
    </dgm:pt>
    <dgm:pt modelId="{9488AA27-94A4-46D0-ADEB-0E18939AD19E}" type="pres">
      <dgm:prSet presAssocID="{A8BB9A4C-6E93-4DE4-8C41-71E4329C9A2D}" presName="bkgdShp" presStyleLbl="alignAccFollowNode1" presStyleIdx="0" presStyleCnt="1"/>
      <dgm:spPr/>
    </dgm:pt>
    <dgm:pt modelId="{00D05123-3ACB-46B0-8A16-4431A0B4BE45}" type="pres">
      <dgm:prSet presAssocID="{A8BB9A4C-6E93-4DE4-8C41-71E4329C9A2D}" presName="linComp" presStyleCnt="0"/>
      <dgm:spPr/>
    </dgm:pt>
    <dgm:pt modelId="{6624B89A-77EA-423B-8515-74A97E8612CD}" type="pres">
      <dgm:prSet presAssocID="{DE2C751E-AFC0-4E54-9BFA-41A2AC38E762}" presName="compNode" presStyleCnt="0"/>
      <dgm:spPr/>
    </dgm:pt>
    <dgm:pt modelId="{ACC06D53-0FB8-4E5B-9A5E-C2A3F25D68F3}" type="pres">
      <dgm:prSet presAssocID="{DE2C751E-AFC0-4E54-9BFA-41A2AC38E762}" presName="node" presStyleLbl="node1" presStyleIdx="0" presStyleCnt="5" custLinFactNeighborX="-1647">
        <dgm:presLayoutVars>
          <dgm:bulletEnabled val="1"/>
        </dgm:presLayoutVars>
      </dgm:prSet>
      <dgm:spPr/>
    </dgm:pt>
    <dgm:pt modelId="{17238290-930F-423D-9355-9F722A3C9C03}" type="pres">
      <dgm:prSet presAssocID="{DE2C751E-AFC0-4E54-9BFA-41A2AC38E762}" presName="invisiNode" presStyleLbl="node1" presStyleIdx="0" presStyleCnt="5"/>
      <dgm:spPr/>
    </dgm:pt>
    <dgm:pt modelId="{18A9FCA7-30BD-404A-A8C4-ECDBA17247E4}" type="pres">
      <dgm:prSet presAssocID="{DE2C751E-AFC0-4E54-9BFA-41A2AC38E762}" presName="imagNode" presStyleLbl="fgImgPlac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4000" r="-34000"/>
          </a:stretch>
        </a:blipFill>
      </dgm:spPr>
    </dgm:pt>
    <dgm:pt modelId="{49300487-AF66-4892-B1B7-82939F66DDDF}" type="pres">
      <dgm:prSet presAssocID="{251833D6-317C-4B8C-BD91-6957BB59D3FC}" presName="sibTrans" presStyleLbl="sibTrans2D1" presStyleIdx="0" presStyleCnt="0"/>
      <dgm:spPr/>
    </dgm:pt>
    <dgm:pt modelId="{65228F12-11D0-431F-99CE-0C716C4C7A04}" type="pres">
      <dgm:prSet presAssocID="{341FEAF9-2A2B-4C81-8570-C842EB3A036C}" presName="compNode" presStyleCnt="0"/>
      <dgm:spPr/>
    </dgm:pt>
    <dgm:pt modelId="{63329814-CFF9-4E66-93D7-5143410FB615}" type="pres">
      <dgm:prSet presAssocID="{341FEAF9-2A2B-4C81-8570-C842EB3A036C}" presName="node" presStyleLbl="node1" presStyleIdx="1" presStyleCnt="5">
        <dgm:presLayoutVars>
          <dgm:bulletEnabled val="1"/>
        </dgm:presLayoutVars>
      </dgm:prSet>
      <dgm:spPr/>
    </dgm:pt>
    <dgm:pt modelId="{05D2D463-B13D-411D-9F55-D0991EE27A58}" type="pres">
      <dgm:prSet presAssocID="{341FEAF9-2A2B-4C81-8570-C842EB3A036C}" presName="invisiNode" presStyleLbl="node1" presStyleIdx="1" presStyleCnt="5"/>
      <dgm:spPr/>
    </dgm:pt>
    <dgm:pt modelId="{30756B59-53A4-4335-9A47-E6C92A12D09D}" type="pres">
      <dgm:prSet presAssocID="{341FEAF9-2A2B-4C81-8570-C842EB3A036C}" presName="imagNode" presStyleLbl="fgImgPlace1" presStyleIdx="1" presStyleCnt="5"/>
      <dgm:spPr>
        <a:blipFill>
          <a:blip xmlns:r="http://schemas.openxmlformats.org/officeDocument/2006/relationships" r:embed="rId2"/>
          <a:srcRect/>
          <a:stretch>
            <a:fillRect l="-39000" r="-39000"/>
          </a:stretch>
        </a:blipFill>
      </dgm:spPr>
    </dgm:pt>
    <dgm:pt modelId="{B13778DC-7CDD-42E3-BE29-0B77339F9BC8}" type="pres">
      <dgm:prSet presAssocID="{DA13265B-74BE-4027-8C58-EB8A1C69D075}" presName="sibTrans" presStyleLbl="sibTrans2D1" presStyleIdx="0" presStyleCnt="0"/>
      <dgm:spPr/>
    </dgm:pt>
    <dgm:pt modelId="{67AFDA9B-4135-40CC-8519-451404A90AE1}" type="pres">
      <dgm:prSet presAssocID="{FE2AA9DF-C941-4551-B9DB-07FD9DDB9411}" presName="compNode" presStyleCnt="0"/>
      <dgm:spPr/>
    </dgm:pt>
    <dgm:pt modelId="{D03BCB5E-38DB-4123-BC3A-CC8E074DE356}" type="pres">
      <dgm:prSet presAssocID="{FE2AA9DF-C941-4551-B9DB-07FD9DDB9411}" presName="node" presStyleLbl="node1" presStyleIdx="2" presStyleCnt="5">
        <dgm:presLayoutVars>
          <dgm:bulletEnabled val="1"/>
        </dgm:presLayoutVars>
      </dgm:prSet>
      <dgm:spPr/>
    </dgm:pt>
    <dgm:pt modelId="{ED749813-8AFD-4B23-AC6C-A809712D6B91}" type="pres">
      <dgm:prSet presAssocID="{FE2AA9DF-C941-4551-B9DB-07FD9DDB9411}" presName="invisiNode" presStyleLbl="node1" presStyleIdx="2" presStyleCnt="5"/>
      <dgm:spPr/>
    </dgm:pt>
    <dgm:pt modelId="{4F4FFA0F-0FF9-4A50-9872-DFB8EA759C46}" type="pres">
      <dgm:prSet presAssocID="{FE2AA9DF-C941-4551-B9DB-07FD9DDB9411}" presName="imagNode" presStyleLbl="fgImgPlace1" presStyleIdx="2" presStyleCnt="5"/>
      <dgm:spPr>
        <a:blipFill>
          <a:blip xmlns:r="http://schemas.openxmlformats.org/officeDocument/2006/relationships" r:embed="rId3"/>
          <a:srcRect/>
          <a:stretch>
            <a:fillRect l="-39000" r="-39000"/>
          </a:stretch>
        </a:blipFill>
      </dgm:spPr>
    </dgm:pt>
    <dgm:pt modelId="{91353A73-6F44-45B0-AB13-CAB0CA22EE08}" type="pres">
      <dgm:prSet presAssocID="{1AF966AD-0403-4371-B239-BEDE955B8186}" presName="sibTrans" presStyleLbl="sibTrans2D1" presStyleIdx="0" presStyleCnt="0"/>
      <dgm:spPr/>
    </dgm:pt>
    <dgm:pt modelId="{32BB0285-3EA7-4876-8050-34D25D0FCE3F}" type="pres">
      <dgm:prSet presAssocID="{DD05D2BB-E80B-4F41-AC18-136CC6107633}" presName="compNode" presStyleCnt="0"/>
      <dgm:spPr/>
    </dgm:pt>
    <dgm:pt modelId="{8AA0CEF5-463E-4A07-8B87-B037EB078A00}" type="pres">
      <dgm:prSet presAssocID="{DD05D2BB-E80B-4F41-AC18-136CC6107633}" presName="node" presStyleLbl="node1" presStyleIdx="3" presStyleCnt="5">
        <dgm:presLayoutVars>
          <dgm:bulletEnabled val="1"/>
        </dgm:presLayoutVars>
      </dgm:prSet>
      <dgm:spPr/>
    </dgm:pt>
    <dgm:pt modelId="{FEB48448-4FC3-4F3A-8AC9-CEDE4D135CD5}" type="pres">
      <dgm:prSet presAssocID="{DD05D2BB-E80B-4F41-AC18-136CC6107633}" presName="invisiNode" presStyleLbl="node1" presStyleIdx="3" presStyleCnt="5"/>
      <dgm:spPr/>
    </dgm:pt>
    <dgm:pt modelId="{694B0C67-371C-4049-9A50-2AD6D3F1527D}" type="pres">
      <dgm:prSet presAssocID="{DD05D2BB-E80B-4F41-AC18-136CC6107633}" presName="imagNode" presStyleLbl="fgImgPlace1" presStyleIdx="3" presStyleCnt="5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93548A1B-A2E9-4FAC-9C3B-DAA48769360B}" type="pres">
      <dgm:prSet presAssocID="{BD8F9E9A-C4A1-4C66-BF0F-EFF5CB06CBE2}" presName="sibTrans" presStyleLbl="sibTrans2D1" presStyleIdx="0" presStyleCnt="0"/>
      <dgm:spPr/>
    </dgm:pt>
    <dgm:pt modelId="{D480E205-E85B-4AE2-8243-2DDDF808CB68}" type="pres">
      <dgm:prSet presAssocID="{16FA7B51-EFF8-49C7-A345-1EA0E17CC407}" presName="compNode" presStyleCnt="0"/>
      <dgm:spPr/>
    </dgm:pt>
    <dgm:pt modelId="{81B1D86D-1FE8-48A3-9BC9-595F83618C6C}" type="pres">
      <dgm:prSet presAssocID="{16FA7B51-EFF8-49C7-A345-1EA0E17CC407}" presName="node" presStyleLbl="node1" presStyleIdx="4" presStyleCnt="5">
        <dgm:presLayoutVars>
          <dgm:bulletEnabled val="1"/>
        </dgm:presLayoutVars>
      </dgm:prSet>
      <dgm:spPr/>
    </dgm:pt>
    <dgm:pt modelId="{1B505E46-2910-47DF-B2DB-1BF88F9A2467}" type="pres">
      <dgm:prSet presAssocID="{16FA7B51-EFF8-49C7-A345-1EA0E17CC407}" presName="invisiNode" presStyleLbl="node1" presStyleIdx="4" presStyleCnt="5"/>
      <dgm:spPr/>
    </dgm:pt>
    <dgm:pt modelId="{030A4E1F-4353-4FED-BFEB-A574B5FBAA32}" type="pres">
      <dgm:prSet presAssocID="{16FA7B51-EFF8-49C7-A345-1EA0E17CC407}" presName="imagNode" presStyleLbl="fgImgPlace1" presStyleIdx="4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</dgm:ptLst>
  <dgm:cxnLst>
    <dgm:cxn modelId="{76F2A10C-D0E3-483A-B053-063CFDFBE892}" type="presOf" srcId="{469C2DD7-11CD-4841-B008-9F8B57B75C68}" destId="{ACC06D53-0FB8-4E5B-9A5E-C2A3F25D68F3}" srcOrd="0" destOrd="4" presId="urn:microsoft.com/office/officeart/2005/8/layout/pList2"/>
    <dgm:cxn modelId="{52F24319-069F-4681-B3B6-C35D74051571}" type="presOf" srcId="{251833D6-317C-4B8C-BD91-6957BB59D3FC}" destId="{49300487-AF66-4892-B1B7-82939F66DDDF}" srcOrd="0" destOrd="0" presId="urn:microsoft.com/office/officeart/2005/8/layout/pList2"/>
    <dgm:cxn modelId="{4B31571F-6FBB-463F-A927-2849C9B88C96}" type="presOf" srcId="{6B7D7257-6F6E-4BAD-9336-DC5032E90468}" destId="{8AA0CEF5-463E-4A07-8B87-B037EB078A00}" srcOrd="0" destOrd="2" presId="urn:microsoft.com/office/officeart/2005/8/layout/pList2"/>
    <dgm:cxn modelId="{777A8C20-8711-4602-AEE7-4944292C81E2}" type="presOf" srcId="{6B4164AA-4DF8-44B1-AB57-50C4AAD4E5AE}" destId="{8AA0CEF5-463E-4A07-8B87-B037EB078A00}" srcOrd="0" destOrd="1" presId="urn:microsoft.com/office/officeart/2005/8/layout/pList2"/>
    <dgm:cxn modelId="{04711521-4486-497C-95D0-653763E3EBFF}" type="presOf" srcId="{619ACB71-E8E0-4454-B9AE-527A128C4504}" destId="{81B1D86D-1FE8-48A3-9BC9-595F83618C6C}" srcOrd="0" destOrd="4" presId="urn:microsoft.com/office/officeart/2005/8/layout/pList2"/>
    <dgm:cxn modelId="{075D672A-B021-464A-8B8E-818A51682F76}" type="presOf" srcId="{DA13265B-74BE-4027-8C58-EB8A1C69D075}" destId="{B13778DC-7CDD-42E3-BE29-0B77339F9BC8}" srcOrd="0" destOrd="0" presId="urn:microsoft.com/office/officeart/2005/8/layout/pList2"/>
    <dgm:cxn modelId="{3FA8A432-CFB6-4662-AEA8-EFCC3A8EADC9}" srcId="{16FA7B51-EFF8-49C7-A345-1EA0E17CC407}" destId="{14E5D079-BC81-465B-96E9-47C5DF0E20EB}" srcOrd="1" destOrd="0" parTransId="{BA58B691-F117-4FBD-AD97-8CCF1F96FB64}" sibTransId="{D4A5482D-152D-40B5-A50C-346D12BFE5E6}"/>
    <dgm:cxn modelId="{5C664237-B54B-458A-B916-FAD964F77E11}" type="presOf" srcId="{DCE417B8-14FB-48CA-B470-92DB5C177871}" destId="{ACC06D53-0FB8-4E5B-9A5E-C2A3F25D68F3}" srcOrd="0" destOrd="2" presId="urn:microsoft.com/office/officeart/2005/8/layout/pList2"/>
    <dgm:cxn modelId="{D4AEA037-00CA-4917-BC67-8CA478E97E6E}" srcId="{16FA7B51-EFF8-49C7-A345-1EA0E17CC407}" destId="{9F63D9AD-17CA-43C2-9144-A1C492364EB6}" srcOrd="2" destOrd="0" parTransId="{2AA1F6E4-2C41-40BA-9266-8922A70B2C44}" sibTransId="{8A4D8337-CA61-48EF-BE97-37660D1C0AD4}"/>
    <dgm:cxn modelId="{047C9E3B-CF7C-446B-B45C-55559D143C90}" type="presOf" srcId="{A86B1D1A-BEC2-4281-A6BA-15B7CD6005DF}" destId="{D03BCB5E-38DB-4123-BC3A-CC8E074DE356}" srcOrd="0" destOrd="2" presId="urn:microsoft.com/office/officeart/2005/8/layout/pList2"/>
    <dgm:cxn modelId="{37420369-0AEA-474F-91C3-9882654E2E17}" srcId="{FE2AA9DF-C941-4551-B9DB-07FD9DDB9411}" destId="{6B2D3FCA-8921-4B27-BC3A-5E42BA9780F1}" srcOrd="0" destOrd="0" parTransId="{01067E00-DAC3-493E-A71A-2E4BE3857BF9}" sibTransId="{28E812B3-C86C-4134-9708-2F400B5C4150}"/>
    <dgm:cxn modelId="{5A47A169-5946-4A1E-B92A-36932DEC6428}" srcId="{A8BB9A4C-6E93-4DE4-8C41-71E4329C9A2D}" destId="{16FA7B51-EFF8-49C7-A345-1EA0E17CC407}" srcOrd="4" destOrd="0" parTransId="{C0E84BCC-13A8-4303-B592-D30064FC0506}" sibTransId="{672D1522-CE8C-4638-84D9-3C741AB70EED}"/>
    <dgm:cxn modelId="{F4AECA69-3F3B-4412-BB9E-1C6D4A91364A}" type="presOf" srcId="{6B2D3FCA-8921-4B27-BC3A-5E42BA9780F1}" destId="{D03BCB5E-38DB-4123-BC3A-CC8E074DE356}" srcOrd="0" destOrd="1" presId="urn:microsoft.com/office/officeart/2005/8/layout/pList2"/>
    <dgm:cxn modelId="{B3DA646D-D2C0-4535-AB87-EC209085711C}" type="presOf" srcId="{FE2AA9DF-C941-4551-B9DB-07FD9DDB9411}" destId="{D03BCB5E-38DB-4123-BC3A-CC8E074DE356}" srcOrd="0" destOrd="0" presId="urn:microsoft.com/office/officeart/2005/8/layout/pList2"/>
    <dgm:cxn modelId="{F36BEB71-1A20-4D04-8FB7-16876B092C18}" srcId="{DD05D2BB-E80B-4F41-AC18-136CC6107633}" destId="{9E8CF009-0D29-4245-BCEA-6F023DF3D616}" srcOrd="3" destOrd="0" parTransId="{20E4AF49-08C7-4695-84E0-04922817826D}" sibTransId="{DEE64E7F-6B29-49A2-A43C-3177872BCBED}"/>
    <dgm:cxn modelId="{77FB9D75-16BE-4E2F-B2CE-FF6780200DEF}" type="presOf" srcId="{1AF966AD-0403-4371-B239-BEDE955B8186}" destId="{91353A73-6F44-45B0-AB13-CAB0CA22EE08}" srcOrd="0" destOrd="0" presId="urn:microsoft.com/office/officeart/2005/8/layout/pList2"/>
    <dgm:cxn modelId="{3D72FA77-D10A-407D-B5FC-E281412C62A7}" type="presOf" srcId="{F5E337DB-513A-4C00-A092-AF3171B38BE0}" destId="{81B1D86D-1FE8-48A3-9BC9-595F83618C6C}" srcOrd="0" destOrd="1" presId="urn:microsoft.com/office/officeart/2005/8/layout/pList2"/>
    <dgm:cxn modelId="{D6EA6879-2079-4ABA-B361-AD03B9483511}" type="presOf" srcId="{DD05D2BB-E80B-4F41-AC18-136CC6107633}" destId="{8AA0CEF5-463E-4A07-8B87-B037EB078A00}" srcOrd="0" destOrd="0" presId="urn:microsoft.com/office/officeart/2005/8/layout/pList2"/>
    <dgm:cxn modelId="{CF1B7179-0CEF-4165-B647-3515DCC15C67}" type="presOf" srcId="{BD8F9E9A-C4A1-4C66-BF0F-EFF5CB06CBE2}" destId="{93548A1B-A2E9-4FAC-9C3B-DAA48769360B}" srcOrd="0" destOrd="0" presId="urn:microsoft.com/office/officeart/2005/8/layout/pList2"/>
    <dgm:cxn modelId="{F45C287B-1C32-4813-8A39-B3ACBAB88DA3}" srcId="{DE2C751E-AFC0-4E54-9BFA-41A2AC38E762}" destId="{DCE417B8-14FB-48CA-B470-92DB5C177871}" srcOrd="1" destOrd="0" parTransId="{788691CF-AF30-43CA-97D9-D3E6E2F89460}" sibTransId="{6337A679-393A-4697-B6C6-E7DFEA724761}"/>
    <dgm:cxn modelId="{8238E17D-918D-4BDD-A2E2-A010B24B8030}" type="presOf" srcId="{9E8CF009-0D29-4245-BCEA-6F023DF3D616}" destId="{8AA0CEF5-463E-4A07-8B87-B037EB078A00}" srcOrd="0" destOrd="4" presId="urn:microsoft.com/office/officeart/2005/8/layout/pList2"/>
    <dgm:cxn modelId="{B901D780-2FEC-46C4-BA81-11D159E31088}" type="presOf" srcId="{9F63D9AD-17CA-43C2-9144-A1C492364EB6}" destId="{81B1D86D-1FE8-48A3-9BC9-595F83618C6C}" srcOrd="0" destOrd="3" presId="urn:microsoft.com/office/officeart/2005/8/layout/pList2"/>
    <dgm:cxn modelId="{D0AC0383-CE0D-477A-8338-69103C7D42AD}" type="presOf" srcId="{D48E3FCC-E7F2-40FD-B117-2403AA161EBB}" destId="{8AA0CEF5-463E-4A07-8B87-B037EB078A00}" srcOrd="0" destOrd="3" presId="urn:microsoft.com/office/officeart/2005/8/layout/pList2"/>
    <dgm:cxn modelId="{A289FE8C-CE43-49E6-B09E-AB4050D38119}" srcId="{FE2AA9DF-C941-4551-B9DB-07FD9DDB9411}" destId="{A86B1D1A-BEC2-4281-A6BA-15B7CD6005DF}" srcOrd="1" destOrd="0" parTransId="{D57325BC-0C33-4E03-83AA-C7B3CBC19BCD}" sibTransId="{D1E1D000-9DA6-4D93-9BDD-C0B892C39985}"/>
    <dgm:cxn modelId="{666A688E-A366-4509-9DF1-E0ECAFC60C51}" type="presOf" srcId="{29D7EEFC-62CA-4CA8-A7B5-1D6287C18CC6}" destId="{63329814-CFF9-4E66-93D7-5143410FB615}" srcOrd="0" destOrd="2" presId="urn:microsoft.com/office/officeart/2005/8/layout/pList2"/>
    <dgm:cxn modelId="{58CBAC8E-5515-4020-A7CA-810888A07D54}" srcId="{A8BB9A4C-6E93-4DE4-8C41-71E4329C9A2D}" destId="{341FEAF9-2A2B-4C81-8570-C842EB3A036C}" srcOrd="1" destOrd="0" parTransId="{9B9163B5-A52C-4523-B887-DEB394D5082C}" sibTransId="{DA13265B-74BE-4027-8C58-EB8A1C69D075}"/>
    <dgm:cxn modelId="{B34ECB8F-7829-43B1-B9B2-2BD925F109C0}" type="presOf" srcId="{CCC9356E-5909-4AC3-8481-3F5A3545F6CC}" destId="{ACC06D53-0FB8-4E5B-9A5E-C2A3F25D68F3}" srcOrd="0" destOrd="3" presId="urn:microsoft.com/office/officeart/2005/8/layout/pList2"/>
    <dgm:cxn modelId="{2DFBC792-1212-4664-B6B8-861337E16AA5}" srcId="{A8BB9A4C-6E93-4DE4-8C41-71E4329C9A2D}" destId="{FE2AA9DF-C941-4551-B9DB-07FD9DDB9411}" srcOrd="2" destOrd="0" parTransId="{FB8494FB-AC19-4F8A-AFB2-1FB5B20CE306}" sibTransId="{1AF966AD-0403-4371-B239-BEDE955B8186}"/>
    <dgm:cxn modelId="{5798AF93-F3BB-44BD-BE1C-B73B533F42E8}" srcId="{DD05D2BB-E80B-4F41-AC18-136CC6107633}" destId="{6B4164AA-4DF8-44B1-AB57-50C4AAD4E5AE}" srcOrd="0" destOrd="0" parTransId="{9C5CD6B2-CDB8-48C4-BC1E-D0C003C17133}" sibTransId="{D17CCAEA-5D78-4E9F-A110-962543CCC9D7}"/>
    <dgm:cxn modelId="{51F04896-A0D7-422A-BDEA-758911F93184}" srcId="{A8BB9A4C-6E93-4DE4-8C41-71E4329C9A2D}" destId="{DE2C751E-AFC0-4E54-9BFA-41A2AC38E762}" srcOrd="0" destOrd="0" parTransId="{31BB7CCC-D0B5-4848-B76E-9EA4B7B414B9}" sibTransId="{251833D6-317C-4B8C-BD91-6957BB59D3FC}"/>
    <dgm:cxn modelId="{A296879A-B0FF-443F-A13E-A32531FD4BE5}" srcId="{341FEAF9-2A2B-4C81-8570-C842EB3A036C}" destId="{914BF17F-3EFC-4C94-89A8-EF261957D955}" srcOrd="0" destOrd="0" parTransId="{61826A48-2BF0-447D-994F-3EEBCB7C86CF}" sibTransId="{3EE4563A-5B8B-4AAD-916A-1356F5340F22}"/>
    <dgm:cxn modelId="{2294989D-E5D6-4860-AC42-E44B7AE7552A}" type="presOf" srcId="{A8BB9A4C-6E93-4DE4-8C41-71E4329C9A2D}" destId="{AEE8C470-3F28-48C8-859F-B89D56F005BC}" srcOrd="0" destOrd="0" presId="urn:microsoft.com/office/officeart/2005/8/layout/pList2"/>
    <dgm:cxn modelId="{1D6B14BC-39EF-4932-ACAD-D313F85FF4CA}" type="presOf" srcId="{DE2C751E-AFC0-4E54-9BFA-41A2AC38E762}" destId="{ACC06D53-0FB8-4E5B-9A5E-C2A3F25D68F3}" srcOrd="0" destOrd="0" presId="urn:microsoft.com/office/officeart/2005/8/layout/pList2"/>
    <dgm:cxn modelId="{EAAB75BC-AF9A-4899-ADD7-A079EE51C958}" type="presOf" srcId="{914BF17F-3EFC-4C94-89A8-EF261957D955}" destId="{63329814-CFF9-4E66-93D7-5143410FB615}" srcOrd="0" destOrd="1" presId="urn:microsoft.com/office/officeart/2005/8/layout/pList2"/>
    <dgm:cxn modelId="{789334BD-B759-4E08-8DC0-A720646614B0}" type="presOf" srcId="{341FEAF9-2A2B-4C81-8570-C842EB3A036C}" destId="{63329814-CFF9-4E66-93D7-5143410FB615}" srcOrd="0" destOrd="0" presId="urn:microsoft.com/office/officeart/2005/8/layout/pList2"/>
    <dgm:cxn modelId="{7E9673C6-0AD4-4415-8D86-BF7C18AD4D8E}" type="presOf" srcId="{16FA7B51-EFF8-49C7-A345-1EA0E17CC407}" destId="{81B1D86D-1FE8-48A3-9BC9-595F83618C6C}" srcOrd="0" destOrd="0" presId="urn:microsoft.com/office/officeart/2005/8/layout/pList2"/>
    <dgm:cxn modelId="{F71EA8C8-74FD-4143-BAB1-03FCE3C8C990}" srcId="{16FA7B51-EFF8-49C7-A345-1EA0E17CC407}" destId="{F5E337DB-513A-4C00-A092-AF3171B38BE0}" srcOrd="0" destOrd="0" parTransId="{8341BA46-44E2-436C-9AEB-C5AF2EA3F086}" sibTransId="{5CE429AA-6938-4B23-9199-D94197988AF3}"/>
    <dgm:cxn modelId="{678082C9-45D6-4C53-8812-3790700F7D9A}" srcId="{341FEAF9-2A2B-4C81-8570-C842EB3A036C}" destId="{29D7EEFC-62CA-4CA8-A7B5-1D6287C18CC6}" srcOrd="1" destOrd="0" parTransId="{51120391-0C41-4FB7-9578-A83162D080DF}" sibTransId="{64E3DEDF-A78B-4026-B5F1-720BF69533F4}"/>
    <dgm:cxn modelId="{FE0408CC-448E-4E12-B351-E71B5BEB2CA7}" srcId="{DE2C751E-AFC0-4E54-9BFA-41A2AC38E762}" destId="{CE20DF77-2EAF-4360-BD1B-AF540CC75FFB}" srcOrd="0" destOrd="0" parTransId="{E9B59015-6976-45E4-8AEC-A8E652B8D5E8}" sibTransId="{E5F55C0A-B5E9-4C18-BE82-92FEEC8A4796}"/>
    <dgm:cxn modelId="{34AC40D2-76F5-45D0-844E-700659BE4002}" srcId="{DD05D2BB-E80B-4F41-AC18-136CC6107633}" destId="{D48E3FCC-E7F2-40FD-B117-2403AA161EBB}" srcOrd="2" destOrd="0" parTransId="{03FDDF2B-1B65-4900-80B6-170E08291960}" sibTransId="{3AE8FFE8-88F6-45AD-A0C6-7DC16437FB23}"/>
    <dgm:cxn modelId="{8B9CDBDE-7DEF-40B3-AAF4-B30E0977613F}" type="presOf" srcId="{14E5D079-BC81-465B-96E9-47C5DF0E20EB}" destId="{81B1D86D-1FE8-48A3-9BC9-595F83618C6C}" srcOrd="0" destOrd="2" presId="urn:microsoft.com/office/officeart/2005/8/layout/pList2"/>
    <dgm:cxn modelId="{4C5BC1E0-0F22-4E81-9153-2F530604977B}" type="presOf" srcId="{CE20DF77-2EAF-4360-BD1B-AF540CC75FFB}" destId="{ACC06D53-0FB8-4E5B-9A5E-C2A3F25D68F3}" srcOrd="0" destOrd="1" presId="urn:microsoft.com/office/officeart/2005/8/layout/pList2"/>
    <dgm:cxn modelId="{67B999E1-F494-401E-8118-D846023D788E}" srcId="{16FA7B51-EFF8-49C7-A345-1EA0E17CC407}" destId="{619ACB71-E8E0-4454-B9AE-527A128C4504}" srcOrd="3" destOrd="0" parTransId="{CF3BBA23-CAE5-4E0D-8B5A-FCBE42F99EBB}" sibTransId="{79504CC1-5941-42BF-8B1D-F0EF365AD3E1}"/>
    <dgm:cxn modelId="{131669F5-4A92-4037-BA54-6D4C32798D4C}" srcId="{DE2C751E-AFC0-4E54-9BFA-41A2AC38E762}" destId="{469C2DD7-11CD-4841-B008-9F8B57B75C68}" srcOrd="3" destOrd="0" parTransId="{573885E4-A74D-4E8E-85BA-9AF6A2918190}" sibTransId="{30B8FF80-05C6-4A63-B3E9-6C54A1DBB62A}"/>
    <dgm:cxn modelId="{2A5945F7-87E6-42CA-991B-9BA8EDA33498}" srcId="{A8BB9A4C-6E93-4DE4-8C41-71E4329C9A2D}" destId="{DD05D2BB-E80B-4F41-AC18-136CC6107633}" srcOrd="3" destOrd="0" parTransId="{FF8425C5-C9FA-4911-8096-CF5EE55FED2D}" sibTransId="{BD8F9E9A-C4A1-4C66-BF0F-EFF5CB06CBE2}"/>
    <dgm:cxn modelId="{CAC852F7-69FB-4EEC-905A-C6459EED5310}" srcId="{DE2C751E-AFC0-4E54-9BFA-41A2AC38E762}" destId="{CCC9356E-5909-4AC3-8481-3F5A3545F6CC}" srcOrd="2" destOrd="0" parTransId="{21236D6C-B446-4A20-9760-F389BB940190}" sibTransId="{76C3C56D-4FA1-4950-9CC5-CE187245FA86}"/>
    <dgm:cxn modelId="{1F6DB0FC-08BE-42D9-9597-30E255F0BDBF}" srcId="{DD05D2BB-E80B-4F41-AC18-136CC6107633}" destId="{6B7D7257-6F6E-4BAD-9336-DC5032E90468}" srcOrd="1" destOrd="0" parTransId="{B3DD9D87-9B0B-4B5B-B55C-82D367DC195F}" sibTransId="{28A47F45-5D0E-4523-8895-BBF54C7E2310}"/>
    <dgm:cxn modelId="{152C463E-4B62-4143-82B7-3C67EB7E3D5E}" type="presParOf" srcId="{AEE8C470-3F28-48C8-859F-B89D56F005BC}" destId="{9488AA27-94A4-46D0-ADEB-0E18939AD19E}" srcOrd="0" destOrd="0" presId="urn:microsoft.com/office/officeart/2005/8/layout/pList2"/>
    <dgm:cxn modelId="{FC326B15-9B73-4BAB-965A-39DE7E5B7FF0}" type="presParOf" srcId="{AEE8C470-3F28-48C8-859F-B89D56F005BC}" destId="{00D05123-3ACB-46B0-8A16-4431A0B4BE45}" srcOrd="1" destOrd="0" presId="urn:microsoft.com/office/officeart/2005/8/layout/pList2"/>
    <dgm:cxn modelId="{F727F68B-E90F-4A3D-98D7-D0E47CD95B8B}" type="presParOf" srcId="{00D05123-3ACB-46B0-8A16-4431A0B4BE45}" destId="{6624B89A-77EA-423B-8515-74A97E8612CD}" srcOrd="0" destOrd="0" presId="urn:microsoft.com/office/officeart/2005/8/layout/pList2"/>
    <dgm:cxn modelId="{2F25BE8F-8DA8-4E38-85B1-65BA31F25136}" type="presParOf" srcId="{6624B89A-77EA-423B-8515-74A97E8612CD}" destId="{ACC06D53-0FB8-4E5B-9A5E-C2A3F25D68F3}" srcOrd="0" destOrd="0" presId="urn:microsoft.com/office/officeart/2005/8/layout/pList2"/>
    <dgm:cxn modelId="{494220E0-FBEB-4C9B-9C31-E3C6785BEA84}" type="presParOf" srcId="{6624B89A-77EA-423B-8515-74A97E8612CD}" destId="{17238290-930F-423D-9355-9F722A3C9C03}" srcOrd="1" destOrd="0" presId="urn:microsoft.com/office/officeart/2005/8/layout/pList2"/>
    <dgm:cxn modelId="{B8204FD0-E0EE-4B7D-9048-A4ECE0D7DABC}" type="presParOf" srcId="{6624B89A-77EA-423B-8515-74A97E8612CD}" destId="{18A9FCA7-30BD-404A-A8C4-ECDBA17247E4}" srcOrd="2" destOrd="0" presId="urn:microsoft.com/office/officeart/2005/8/layout/pList2"/>
    <dgm:cxn modelId="{ADB16181-DCE9-41D7-8F02-F53117DB9F05}" type="presParOf" srcId="{00D05123-3ACB-46B0-8A16-4431A0B4BE45}" destId="{49300487-AF66-4892-B1B7-82939F66DDDF}" srcOrd="1" destOrd="0" presId="urn:microsoft.com/office/officeart/2005/8/layout/pList2"/>
    <dgm:cxn modelId="{0FCCE8B3-1990-414A-8C98-C79B5D62DE40}" type="presParOf" srcId="{00D05123-3ACB-46B0-8A16-4431A0B4BE45}" destId="{65228F12-11D0-431F-99CE-0C716C4C7A04}" srcOrd="2" destOrd="0" presId="urn:microsoft.com/office/officeart/2005/8/layout/pList2"/>
    <dgm:cxn modelId="{D77C1B2B-7037-4211-A0C0-3C6EEA0BF217}" type="presParOf" srcId="{65228F12-11D0-431F-99CE-0C716C4C7A04}" destId="{63329814-CFF9-4E66-93D7-5143410FB615}" srcOrd="0" destOrd="0" presId="urn:microsoft.com/office/officeart/2005/8/layout/pList2"/>
    <dgm:cxn modelId="{27447428-A46E-4E9B-BFF8-7512D998C71D}" type="presParOf" srcId="{65228F12-11D0-431F-99CE-0C716C4C7A04}" destId="{05D2D463-B13D-411D-9F55-D0991EE27A58}" srcOrd="1" destOrd="0" presId="urn:microsoft.com/office/officeart/2005/8/layout/pList2"/>
    <dgm:cxn modelId="{E9347678-F28D-4FBD-8612-686B4986085A}" type="presParOf" srcId="{65228F12-11D0-431F-99CE-0C716C4C7A04}" destId="{30756B59-53A4-4335-9A47-E6C92A12D09D}" srcOrd="2" destOrd="0" presId="urn:microsoft.com/office/officeart/2005/8/layout/pList2"/>
    <dgm:cxn modelId="{A6B979D3-2D28-4A8C-886C-E922288598BE}" type="presParOf" srcId="{00D05123-3ACB-46B0-8A16-4431A0B4BE45}" destId="{B13778DC-7CDD-42E3-BE29-0B77339F9BC8}" srcOrd="3" destOrd="0" presId="urn:microsoft.com/office/officeart/2005/8/layout/pList2"/>
    <dgm:cxn modelId="{133058E8-F7BC-4766-8BDB-516CA0EB6CDB}" type="presParOf" srcId="{00D05123-3ACB-46B0-8A16-4431A0B4BE45}" destId="{67AFDA9B-4135-40CC-8519-451404A90AE1}" srcOrd="4" destOrd="0" presId="urn:microsoft.com/office/officeart/2005/8/layout/pList2"/>
    <dgm:cxn modelId="{B67668CB-A035-4415-940E-9FE2017251D7}" type="presParOf" srcId="{67AFDA9B-4135-40CC-8519-451404A90AE1}" destId="{D03BCB5E-38DB-4123-BC3A-CC8E074DE356}" srcOrd="0" destOrd="0" presId="urn:microsoft.com/office/officeart/2005/8/layout/pList2"/>
    <dgm:cxn modelId="{C296D507-6779-4855-9D28-710FED976F48}" type="presParOf" srcId="{67AFDA9B-4135-40CC-8519-451404A90AE1}" destId="{ED749813-8AFD-4B23-AC6C-A809712D6B91}" srcOrd="1" destOrd="0" presId="urn:microsoft.com/office/officeart/2005/8/layout/pList2"/>
    <dgm:cxn modelId="{168D019E-A5E4-4294-A1E2-B6787C66049C}" type="presParOf" srcId="{67AFDA9B-4135-40CC-8519-451404A90AE1}" destId="{4F4FFA0F-0FF9-4A50-9872-DFB8EA759C46}" srcOrd="2" destOrd="0" presId="urn:microsoft.com/office/officeart/2005/8/layout/pList2"/>
    <dgm:cxn modelId="{3210CA76-4778-4650-9AB1-C449429B5A97}" type="presParOf" srcId="{00D05123-3ACB-46B0-8A16-4431A0B4BE45}" destId="{91353A73-6F44-45B0-AB13-CAB0CA22EE08}" srcOrd="5" destOrd="0" presId="urn:microsoft.com/office/officeart/2005/8/layout/pList2"/>
    <dgm:cxn modelId="{3240DD48-B6B0-44C2-A541-B5980997FD40}" type="presParOf" srcId="{00D05123-3ACB-46B0-8A16-4431A0B4BE45}" destId="{32BB0285-3EA7-4876-8050-34D25D0FCE3F}" srcOrd="6" destOrd="0" presId="urn:microsoft.com/office/officeart/2005/8/layout/pList2"/>
    <dgm:cxn modelId="{646CBDC6-B52B-45CB-8810-1765DE1D7081}" type="presParOf" srcId="{32BB0285-3EA7-4876-8050-34D25D0FCE3F}" destId="{8AA0CEF5-463E-4A07-8B87-B037EB078A00}" srcOrd="0" destOrd="0" presId="urn:microsoft.com/office/officeart/2005/8/layout/pList2"/>
    <dgm:cxn modelId="{7DF3C3EF-95BB-401E-8482-9C3C172C4666}" type="presParOf" srcId="{32BB0285-3EA7-4876-8050-34D25D0FCE3F}" destId="{FEB48448-4FC3-4F3A-8AC9-CEDE4D135CD5}" srcOrd="1" destOrd="0" presId="urn:microsoft.com/office/officeart/2005/8/layout/pList2"/>
    <dgm:cxn modelId="{62B4BFBB-3F03-44FF-8B4D-ABACD1CCBE22}" type="presParOf" srcId="{32BB0285-3EA7-4876-8050-34D25D0FCE3F}" destId="{694B0C67-371C-4049-9A50-2AD6D3F1527D}" srcOrd="2" destOrd="0" presId="urn:microsoft.com/office/officeart/2005/8/layout/pList2"/>
    <dgm:cxn modelId="{9337E9CF-14AA-419D-8B86-649D5F5659D9}" type="presParOf" srcId="{00D05123-3ACB-46B0-8A16-4431A0B4BE45}" destId="{93548A1B-A2E9-4FAC-9C3B-DAA48769360B}" srcOrd="7" destOrd="0" presId="urn:microsoft.com/office/officeart/2005/8/layout/pList2"/>
    <dgm:cxn modelId="{14843072-2B91-4FAB-853B-69F9DAA79AAC}" type="presParOf" srcId="{00D05123-3ACB-46B0-8A16-4431A0B4BE45}" destId="{D480E205-E85B-4AE2-8243-2DDDF808CB68}" srcOrd="8" destOrd="0" presId="urn:microsoft.com/office/officeart/2005/8/layout/pList2"/>
    <dgm:cxn modelId="{17AA1AA3-CD98-4C0F-959A-7A6A0218DAB6}" type="presParOf" srcId="{D480E205-E85B-4AE2-8243-2DDDF808CB68}" destId="{81B1D86D-1FE8-48A3-9BC9-595F83618C6C}" srcOrd="0" destOrd="0" presId="urn:microsoft.com/office/officeart/2005/8/layout/pList2"/>
    <dgm:cxn modelId="{7E8CA13D-693A-42F6-967E-289FA1F9EF21}" type="presParOf" srcId="{D480E205-E85B-4AE2-8243-2DDDF808CB68}" destId="{1B505E46-2910-47DF-B2DB-1BF88F9A2467}" srcOrd="1" destOrd="0" presId="urn:microsoft.com/office/officeart/2005/8/layout/pList2"/>
    <dgm:cxn modelId="{C80A2F71-F4E5-4D97-A555-B26E2F7C52A4}" type="presParOf" srcId="{D480E205-E85B-4AE2-8243-2DDDF808CB68}" destId="{030A4E1F-4353-4FED-BFEB-A574B5FBAA32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9B8CD7-43F3-44F8-B619-F86947326695}">
      <dsp:nvSpPr>
        <dsp:cNvPr id="0" name=""/>
        <dsp:cNvSpPr/>
      </dsp:nvSpPr>
      <dsp:spPr>
        <a:xfrm>
          <a:off x="3260" y="291893"/>
          <a:ext cx="1034579" cy="103457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5172BD-3477-4575-AA3A-ED429F4CD194}">
      <dsp:nvSpPr>
        <dsp:cNvPr id="0" name=""/>
        <dsp:cNvSpPr/>
      </dsp:nvSpPr>
      <dsp:spPr>
        <a:xfrm>
          <a:off x="1037839" y="289306"/>
          <a:ext cx="1551868" cy="1034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Consumer Rights</a:t>
          </a:r>
        </a:p>
      </dsp:txBody>
      <dsp:txXfrm>
        <a:off x="1037839" y="289306"/>
        <a:ext cx="1551868" cy="1034579"/>
      </dsp:txXfrm>
    </dsp:sp>
    <dsp:sp modelId="{3303CF68-8D49-4D3D-9C45-D1BF393095F2}">
      <dsp:nvSpPr>
        <dsp:cNvPr id="0" name=""/>
        <dsp:cNvSpPr/>
      </dsp:nvSpPr>
      <dsp:spPr>
        <a:xfrm>
          <a:off x="2848353" y="291893"/>
          <a:ext cx="1034579" cy="1034579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8E9B39-BE4D-4EC1-99F0-2081B7D66E30}">
      <dsp:nvSpPr>
        <dsp:cNvPr id="0" name=""/>
        <dsp:cNvSpPr/>
      </dsp:nvSpPr>
      <dsp:spPr>
        <a:xfrm>
          <a:off x="3882932" y="289306"/>
          <a:ext cx="1551868" cy="1034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Online Advertising Restrictions</a:t>
          </a:r>
        </a:p>
      </dsp:txBody>
      <dsp:txXfrm>
        <a:off x="3882932" y="289306"/>
        <a:ext cx="1551868" cy="1034579"/>
      </dsp:txXfrm>
    </dsp:sp>
    <dsp:sp modelId="{E04AE306-BC88-4358-81B7-DCAA7D9799A5}">
      <dsp:nvSpPr>
        <dsp:cNvPr id="0" name=""/>
        <dsp:cNvSpPr/>
      </dsp:nvSpPr>
      <dsp:spPr>
        <a:xfrm>
          <a:off x="5693446" y="291893"/>
          <a:ext cx="1034579" cy="1034579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ADCEF3-0A4C-45BB-8A07-BE710E33BF04}">
      <dsp:nvSpPr>
        <dsp:cNvPr id="0" name=""/>
        <dsp:cNvSpPr/>
      </dsp:nvSpPr>
      <dsp:spPr>
        <a:xfrm>
          <a:off x="6728025" y="289306"/>
          <a:ext cx="1551868" cy="1034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Processing Limitations</a:t>
          </a:r>
        </a:p>
      </dsp:txBody>
      <dsp:txXfrm>
        <a:off x="6728025" y="289306"/>
        <a:ext cx="1551868" cy="1034579"/>
      </dsp:txXfrm>
    </dsp:sp>
    <dsp:sp modelId="{5356B506-2A59-46BD-8B23-5FE0BF6E3CC5}">
      <dsp:nvSpPr>
        <dsp:cNvPr id="0" name=""/>
        <dsp:cNvSpPr/>
      </dsp:nvSpPr>
      <dsp:spPr>
        <a:xfrm>
          <a:off x="8538539" y="291893"/>
          <a:ext cx="1034579" cy="1034579"/>
        </a:xfrm>
        <a:prstGeom prst="ellipse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2754CA-EEB1-4F3B-80F0-ECBD0A0592FE}">
      <dsp:nvSpPr>
        <dsp:cNvPr id="0" name=""/>
        <dsp:cNvSpPr/>
      </dsp:nvSpPr>
      <dsp:spPr>
        <a:xfrm>
          <a:off x="9573118" y="289306"/>
          <a:ext cx="1551868" cy="1034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Contractual Obligations on Vendors</a:t>
          </a:r>
        </a:p>
      </dsp:txBody>
      <dsp:txXfrm>
        <a:off x="9573118" y="289306"/>
        <a:ext cx="1551868" cy="10345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63912F-FD01-4D79-8B53-0A7453C610FC}">
      <dsp:nvSpPr>
        <dsp:cNvPr id="0" name=""/>
        <dsp:cNvSpPr/>
      </dsp:nvSpPr>
      <dsp:spPr>
        <a:xfrm>
          <a:off x="904170" y="16309"/>
          <a:ext cx="1164988" cy="116498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D91E63-1F1E-4A48-91E8-549C50800747}">
      <dsp:nvSpPr>
        <dsp:cNvPr id="0" name=""/>
        <dsp:cNvSpPr/>
      </dsp:nvSpPr>
      <dsp:spPr>
        <a:xfrm>
          <a:off x="2069158" y="13397"/>
          <a:ext cx="1747482" cy="1164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Risk Assessments</a:t>
          </a:r>
        </a:p>
      </dsp:txBody>
      <dsp:txXfrm>
        <a:off x="2069158" y="13397"/>
        <a:ext cx="1747482" cy="1164988"/>
      </dsp:txXfrm>
    </dsp:sp>
    <dsp:sp modelId="{6F605372-FECA-4A4F-97A2-4C44A1D94846}">
      <dsp:nvSpPr>
        <dsp:cNvPr id="0" name=""/>
        <dsp:cNvSpPr/>
      </dsp:nvSpPr>
      <dsp:spPr>
        <a:xfrm>
          <a:off x="4107888" y="16309"/>
          <a:ext cx="1164988" cy="1164988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24A9A3-E1F4-4EDE-9043-B1E3EF0C7164}">
      <dsp:nvSpPr>
        <dsp:cNvPr id="0" name=""/>
        <dsp:cNvSpPr/>
      </dsp:nvSpPr>
      <dsp:spPr>
        <a:xfrm>
          <a:off x="5272876" y="13397"/>
          <a:ext cx="1747482" cy="1164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Notice &amp; Transparency Requirements</a:t>
          </a:r>
        </a:p>
      </dsp:txBody>
      <dsp:txXfrm>
        <a:off x="5272876" y="13397"/>
        <a:ext cx="1747482" cy="1164988"/>
      </dsp:txXfrm>
    </dsp:sp>
    <dsp:sp modelId="{73A679A1-596C-442A-8ED3-08B9C79D9DA8}">
      <dsp:nvSpPr>
        <dsp:cNvPr id="0" name=""/>
        <dsp:cNvSpPr/>
      </dsp:nvSpPr>
      <dsp:spPr>
        <a:xfrm>
          <a:off x="7311606" y="16309"/>
          <a:ext cx="1164988" cy="1164988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03583D-4027-4803-A58C-710DC848429F}">
      <dsp:nvSpPr>
        <dsp:cNvPr id="0" name=""/>
        <dsp:cNvSpPr/>
      </dsp:nvSpPr>
      <dsp:spPr>
        <a:xfrm>
          <a:off x="8476595" y="13397"/>
          <a:ext cx="1747482" cy="1164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Sensitive Personal Information Protections</a:t>
          </a:r>
        </a:p>
      </dsp:txBody>
      <dsp:txXfrm>
        <a:off x="8476595" y="13397"/>
        <a:ext cx="1747482" cy="11649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6E4B74-CF07-48E5-8A3C-083C14E36FA4}">
      <dsp:nvSpPr>
        <dsp:cNvPr id="0" name=""/>
        <dsp:cNvSpPr/>
      </dsp:nvSpPr>
      <dsp:spPr>
        <a:xfrm>
          <a:off x="53934" y="1442"/>
          <a:ext cx="2641765" cy="91143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</a:rPr>
            <a:t>The Right to </a:t>
          </a:r>
          <a:br>
            <a:rPr lang="en-US" sz="1800" kern="1200" dirty="0">
              <a:solidFill>
                <a:schemeClr val="bg1"/>
              </a:solidFill>
            </a:rPr>
          </a:br>
          <a:r>
            <a:rPr lang="en-US" sz="1800" kern="1200" dirty="0">
              <a:solidFill>
                <a:schemeClr val="bg1"/>
              </a:solidFill>
            </a:rPr>
            <a:t>Know and Access</a:t>
          </a:r>
        </a:p>
      </dsp:txBody>
      <dsp:txXfrm>
        <a:off x="53934" y="1442"/>
        <a:ext cx="2641765" cy="911430"/>
      </dsp:txXfrm>
    </dsp:sp>
    <dsp:sp modelId="{BD14379B-2880-4AED-A9EB-DC60A5B9488D}">
      <dsp:nvSpPr>
        <dsp:cNvPr id="0" name=""/>
        <dsp:cNvSpPr/>
      </dsp:nvSpPr>
      <dsp:spPr>
        <a:xfrm>
          <a:off x="2847604" y="1442"/>
          <a:ext cx="2641765" cy="91143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</a:rPr>
            <a:t>The Right to </a:t>
          </a:r>
          <a:br>
            <a:rPr lang="en-US" sz="1800" kern="1200" dirty="0">
              <a:solidFill>
                <a:schemeClr val="bg1"/>
              </a:solidFill>
            </a:rPr>
          </a:br>
          <a:r>
            <a:rPr lang="en-US" sz="1800" kern="1200" dirty="0">
              <a:solidFill>
                <a:schemeClr val="bg1"/>
              </a:solidFill>
            </a:rPr>
            <a:t>Delete</a:t>
          </a:r>
        </a:p>
      </dsp:txBody>
      <dsp:txXfrm>
        <a:off x="2847604" y="1442"/>
        <a:ext cx="2641765" cy="911430"/>
      </dsp:txXfrm>
    </dsp:sp>
    <dsp:sp modelId="{15AE6E5B-FD0F-4592-B8AB-A42D53C2771B}">
      <dsp:nvSpPr>
        <dsp:cNvPr id="0" name=""/>
        <dsp:cNvSpPr/>
      </dsp:nvSpPr>
      <dsp:spPr>
        <a:xfrm>
          <a:off x="5641274" y="1442"/>
          <a:ext cx="2641765" cy="91143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</a:rPr>
            <a:t>The Right to </a:t>
          </a:r>
          <a:br>
            <a:rPr lang="en-US" sz="1800" kern="1200" dirty="0">
              <a:solidFill>
                <a:schemeClr val="bg1"/>
              </a:solidFill>
            </a:rPr>
          </a:br>
          <a:r>
            <a:rPr lang="en-US" sz="1800" kern="1200" dirty="0">
              <a:solidFill>
                <a:schemeClr val="bg1"/>
              </a:solidFill>
            </a:rPr>
            <a:t>Correct</a:t>
          </a:r>
        </a:p>
      </dsp:txBody>
      <dsp:txXfrm>
        <a:off x="5641274" y="1442"/>
        <a:ext cx="2641765" cy="911430"/>
      </dsp:txXfrm>
    </dsp:sp>
    <dsp:sp modelId="{3F205E03-DE95-4D5C-968E-3CCF0D915C54}">
      <dsp:nvSpPr>
        <dsp:cNvPr id="0" name=""/>
        <dsp:cNvSpPr/>
      </dsp:nvSpPr>
      <dsp:spPr>
        <a:xfrm>
          <a:off x="8434944" y="1442"/>
          <a:ext cx="2641765" cy="91143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</a:rPr>
            <a:t>The Right to </a:t>
          </a:r>
          <a:br>
            <a:rPr lang="en-US" sz="1800" kern="1200" dirty="0">
              <a:solidFill>
                <a:schemeClr val="bg1"/>
              </a:solidFill>
            </a:rPr>
          </a:br>
          <a:r>
            <a:rPr lang="en-US" sz="1800" kern="1200" dirty="0">
              <a:solidFill>
                <a:schemeClr val="bg1"/>
              </a:solidFill>
            </a:rPr>
            <a:t>Non-discrimination</a:t>
          </a:r>
        </a:p>
      </dsp:txBody>
      <dsp:txXfrm>
        <a:off x="8434944" y="1442"/>
        <a:ext cx="2641765" cy="911430"/>
      </dsp:txXfrm>
    </dsp:sp>
    <dsp:sp modelId="{DD789C0A-1290-4199-A684-8AB0C6C12942}">
      <dsp:nvSpPr>
        <dsp:cNvPr id="0" name=""/>
        <dsp:cNvSpPr/>
      </dsp:nvSpPr>
      <dsp:spPr>
        <a:xfrm>
          <a:off x="883745" y="1064778"/>
          <a:ext cx="3019780" cy="91143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</a:rPr>
            <a:t>The Right to </a:t>
          </a:r>
          <a:r>
            <a:rPr lang="en-US" sz="1800" kern="1200" dirty="0" err="1">
              <a:solidFill>
                <a:schemeClr val="bg1"/>
              </a:solidFill>
            </a:rPr>
            <a:t>Opt</a:t>
          </a:r>
          <a:r>
            <a:rPr lang="en-US" sz="1800" kern="1200" dirty="0">
              <a:solidFill>
                <a:schemeClr val="bg1"/>
              </a:solidFill>
            </a:rPr>
            <a:t> Out of Sales of Personal Information</a:t>
          </a:r>
        </a:p>
      </dsp:txBody>
      <dsp:txXfrm>
        <a:off x="883745" y="1064778"/>
        <a:ext cx="3019780" cy="911430"/>
      </dsp:txXfrm>
    </dsp:sp>
    <dsp:sp modelId="{441D24B4-5647-4EAC-9EA4-8CBB1707E069}">
      <dsp:nvSpPr>
        <dsp:cNvPr id="0" name=""/>
        <dsp:cNvSpPr/>
      </dsp:nvSpPr>
      <dsp:spPr>
        <a:xfrm>
          <a:off x="4055431" y="1064778"/>
          <a:ext cx="3019780" cy="91143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</a:rPr>
            <a:t>The Right to </a:t>
          </a:r>
          <a:r>
            <a:rPr lang="en-US" sz="1800" kern="1200" dirty="0" err="1">
              <a:solidFill>
                <a:schemeClr val="bg1"/>
              </a:solidFill>
            </a:rPr>
            <a:t>Opt</a:t>
          </a:r>
          <a:r>
            <a:rPr lang="en-US" sz="1800" kern="1200" dirty="0">
              <a:solidFill>
                <a:schemeClr val="bg1"/>
              </a:solidFill>
            </a:rPr>
            <a:t> Out of Targeted / Behavioral Advertising</a:t>
          </a:r>
        </a:p>
      </dsp:txBody>
      <dsp:txXfrm>
        <a:off x="4055431" y="1064778"/>
        <a:ext cx="3019780" cy="911430"/>
      </dsp:txXfrm>
    </dsp:sp>
    <dsp:sp modelId="{BDABD5EB-3024-4C45-B9F0-AF785C15B479}">
      <dsp:nvSpPr>
        <dsp:cNvPr id="0" name=""/>
        <dsp:cNvSpPr/>
      </dsp:nvSpPr>
      <dsp:spPr>
        <a:xfrm>
          <a:off x="7227117" y="1064778"/>
          <a:ext cx="3019780" cy="91143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</a:rPr>
            <a:t>The Right to </a:t>
          </a:r>
          <a:r>
            <a:rPr lang="en-US" sz="1800" kern="1200" dirty="0" err="1">
              <a:solidFill>
                <a:schemeClr val="bg1"/>
              </a:solidFill>
            </a:rPr>
            <a:t>Opt</a:t>
          </a:r>
          <a:r>
            <a:rPr lang="en-US" sz="1800" kern="1200" dirty="0">
              <a:solidFill>
                <a:schemeClr val="bg1"/>
              </a:solidFill>
            </a:rPr>
            <a:t> Out of Profiling and Automated Decision-making</a:t>
          </a:r>
        </a:p>
      </dsp:txBody>
      <dsp:txXfrm>
        <a:off x="7227117" y="1064778"/>
        <a:ext cx="3019780" cy="9114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07B7AE-00FC-4B41-8618-08463EBC2E8F}">
      <dsp:nvSpPr>
        <dsp:cNvPr id="0" name=""/>
        <dsp:cNvSpPr/>
      </dsp:nvSpPr>
      <dsp:spPr>
        <a:xfrm>
          <a:off x="3268" y="15592"/>
          <a:ext cx="2592669" cy="155560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Social Security, Driver’s License, State Identification Card, or Passport Numbers</a:t>
          </a:r>
        </a:p>
      </dsp:txBody>
      <dsp:txXfrm>
        <a:off x="3268" y="15592"/>
        <a:ext cx="2592669" cy="1555601"/>
      </dsp:txXfrm>
    </dsp:sp>
    <dsp:sp modelId="{E1C12DAC-73F3-4631-A685-3ED20DB1B273}">
      <dsp:nvSpPr>
        <dsp:cNvPr id="0" name=""/>
        <dsp:cNvSpPr/>
      </dsp:nvSpPr>
      <dsp:spPr>
        <a:xfrm>
          <a:off x="2855205" y="15592"/>
          <a:ext cx="2592669" cy="1555601"/>
        </a:xfrm>
        <a:prstGeom prst="rect">
          <a:avLst/>
        </a:prstGeom>
        <a:solidFill>
          <a:schemeClr val="accent4">
            <a:hueOff val="182826"/>
            <a:satOff val="792"/>
            <a:lumOff val="52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Precise Geolocation (Radius ≤ 1,750 ft.)</a:t>
          </a:r>
        </a:p>
      </dsp:txBody>
      <dsp:txXfrm>
        <a:off x="2855205" y="15592"/>
        <a:ext cx="2592669" cy="1555601"/>
      </dsp:txXfrm>
    </dsp:sp>
    <dsp:sp modelId="{74840A35-467F-40E7-B14A-D3680E698517}">
      <dsp:nvSpPr>
        <dsp:cNvPr id="0" name=""/>
        <dsp:cNvSpPr/>
      </dsp:nvSpPr>
      <dsp:spPr>
        <a:xfrm>
          <a:off x="5707141" y="15592"/>
          <a:ext cx="2592669" cy="1555601"/>
        </a:xfrm>
        <a:prstGeom prst="rect">
          <a:avLst/>
        </a:prstGeom>
        <a:solidFill>
          <a:schemeClr val="accent4">
            <a:hueOff val="365652"/>
            <a:satOff val="1585"/>
            <a:lumOff val="104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Racial or Ethnic Origin</a:t>
          </a:r>
        </a:p>
      </dsp:txBody>
      <dsp:txXfrm>
        <a:off x="5707141" y="15592"/>
        <a:ext cx="2592669" cy="1555601"/>
      </dsp:txXfrm>
    </dsp:sp>
    <dsp:sp modelId="{1ADB96C5-2AF6-4962-9AD2-6F6B01417C96}">
      <dsp:nvSpPr>
        <dsp:cNvPr id="0" name=""/>
        <dsp:cNvSpPr/>
      </dsp:nvSpPr>
      <dsp:spPr>
        <a:xfrm>
          <a:off x="8559078" y="15592"/>
          <a:ext cx="2592669" cy="1555601"/>
        </a:xfrm>
        <a:prstGeom prst="rect">
          <a:avLst/>
        </a:prstGeom>
        <a:solidFill>
          <a:schemeClr val="accent4">
            <a:hueOff val="548478"/>
            <a:satOff val="2377"/>
            <a:lumOff val="15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Religious or Philosophical beliefs</a:t>
          </a:r>
        </a:p>
      </dsp:txBody>
      <dsp:txXfrm>
        <a:off x="8559078" y="15592"/>
        <a:ext cx="2592669" cy="1555601"/>
      </dsp:txXfrm>
    </dsp:sp>
    <dsp:sp modelId="{9A86C854-E2DD-4C63-8C6C-33AB60CEB1B9}">
      <dsp:nvSpPr>
        <dsp:cNvPr id="0" name=""/>
        <dsp:cNvSpPr/>
      </dsp:nvSpPr>
      <dsp:spPr>
        <a:xfrm>
          <a:off x="3268" y="1830461"/>
          <a:ext cx="2592669" cy="1555601"/>
        </a:xfrm>
        <a:prstGeom prst="rect">
          <a:avLst/>
        </a:prstGeom>
        <a:solidFill>
          <a:schemeClr val="accent4">
            <a:hueOff val="731304"/>
            <a:satOff val="3170"/>
            <a:lumOff val="209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Union Membership</a:t>
          </a:r>
        </a:p>
      </dsp:txBody>
      <dsp:txXfrm>
        <a:off x="3268" y="1830461"/>
        <a:ext cx="2592669" cy="1555601"/>
      </dsp:txXfrm>
    </dsp:sp>
    <dsp:sp modelId="{729753E2-4BEC-4E44-9A5E-3B4E00BD21C6}">
      <dsp:nvSpPr>
        <dsp:cNvPr id="0" name=""/>
        <dsp:cNvSpPr/>
      </dsp:nvSpPr>
      <dsp:spPr>
        <a:xfrm>
          <a:off x="2855205" y="1830461"/>
          <a:ext cx="2592669" cy="1555601"/>
        </a:xfrm>
        <a:prstGeom prst="rect">
          <a:avLst/>
        </a:prstGeom>
        <a:solidFill>
          <a:schemeClr val="accent4">
            <a:hueOff val="914130"/>
            <a:satOff val="3962"/>
            <a:lumOff val="261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Citizenship or Immigration Status</a:t>
          </a:r>
        </a:p>
      </dsp:txBody>
      <dsp:txXfrm>
        <a:off x="2855205" y="1830461"/>
        <a:ext cx="2592669" cy="1555601"/>
      </dsp:txXfrm>
    </dsp:sp>
    <dsp:sp modelId="{9482E96D-1C27-4F8B-A37C-DD635FF90C36}">
      <dsp:nvSpPr>
        <dsp:cNvPr id="0" name=""/>
        <dsp:cNvSpPr/>
      </dsp:nvSpPr>
      <dsp:spPr>
        <a:xfrm>
          <a:off x="5707141" y="1830461"/>
          <a:ext cx="2592669" cy="1555601"/>
        </a:xfrm>
        <a:prstGeom prst="rect">
          <a:avLst/>
        </a:prstGeom>
        <a:solidFill>
          <a:schemeClr val="accent4">
            <a:hueOff val="1096956"/>
            <a:satOff val="4755"/>
            <a:lumOff val="313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Genetic Data</a:t>
          </a:r>
        </a:p>
      </dsp:txBody>
      <dsp:txXfrm>
        <a:off x="5707141" y="1830461"/>
        <a:ext cx="2592669" cy="1555601"/>
      </dsp:txXfrm>
    </dsp:sp>
    <dsp:sp modelId="{72355D1E-0CBF-41E8-AE54-8693845426C2}">
      <dsp:nvSpPr>
        <dsp:cNvPr id="0" name=""/>
        <dsp:cNvSpPr/>
      </dsp:nvSpPr>
      <dsp:spPr>
        <a:xfrm>
          <a:off x="8559078" y="1830461"/>
          <a:ext cx="2592669" cy="1555601"/>
        </a:xfrm>
        <a:prstGeom prst="rect">
          <a:avLst/>
        </a:prstGeom>
        <a:solidFill>
          <a:schemeClr val="accent4">
            <a:hueOff val="1279782"/>
            <a:satOff val="5547"/>
            <a:lumOff val="366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Biometric Information for Uniquely Identifying a Consumer</a:t>
          </a:r>
        </a:p>
      </dsp:txBody>
      <dsp:txXfrm>
        <a:off x="8559078" y="1830461"/>
        <a:ext cx="2592669" cy="1555601"/>
      </dsp:txXfrm>
    </dsp:sp>
    <dsp:sp modelId="{3BBEACB0-FA16-4927-AEAE-9474E474F67B}">
      <dsp:nvSpPr>
        <dsp:cNvPr id="0" name=""/>
        <dsp:cNvSpPr/>
      </dsp:nvSpPr>
      <dsp:spPr>
        <a:xfrm>
          <a:off x="2855205" y="3645330"/>
          <a:ext cx="2592669" cy="1555601"/>
        </a:xfrm>
        <a:prstGeom prst="rect">
          <a:avLst/>
        </a:prstGeom>
        <a:solidFill>
          <a:schemeClr val="accent4">
            <a:hueOff val="1462608"/>
            <a:satOff val="6340"/>
            <a:lumOff val="418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Personal Information Concerning a Consumer’s Health</a:t>
          </a:r>
        </a:p>
      </dsp:txBody>
      <dsp:txXfrm>
        <a:off x="2855205" y="3645330"/>
        <a:ext cx="2592669" cy="1555601"/>
      </dsp:txXfrm>
    </dsp:sp>
    <dsp:sp modelId="{77F1CED0-E880-47A6-8D24-7DA341063692}">
      <dsp:nvSpPr>
        <dsp:cNvPr id="0" name=""/>
        <dsp:cNvSpPr/>
      </dsp:nvSpPr>
      <dsp:spPr>
        <a:xfrm>
          <a:off x="5707141" y="3645330"/>
          <a:ext cx="2592669" cy="1555601"/>
        </a:xfrm>
        <a:prstGeom prst="rect">
          <a:avLst/>
        </a:prstGeom>
        <a:solidFill>
          <a:schemeClr val="accent4">
            <a:hueOff val="1645434"/>
            <a:satOff val="7132"/>
            <a:lumOff val="470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Personal Information Concerning Sex Life or Sexual Orientation</a:t>
          </a:r>
        </a:p>
      </dsp:txBody>
      <dsp:txXfrm>
        <a:off x="5707141" y="3645330"/>
        <a:ext cx="2592669" cy="155560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9258B8-DAC5-4301-BDA8-7FE07C44558F}">
      <dsp:nvSpPr>
        <dsp:cNvPr id="0" name=""/>
        <dsp:cNvSpPr/>
      </dsp:nvSpPr>
      <dsp:spPr>
        <a:xfrm>
          <a:off x="3260" y="21415"/>
          <a:ext cx="2586846" cy="155210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Health Conditions, Treatment, Diseases, or Diagnosis</a:t>
          </a:r>
        </a:p>
      </dsp:txBody>
      <dsp:txXfrm>
        <a:off x="3260" y="21415"/>
        <a:ext cx="2586846" cy="1552108"/>
      </dsp:txXfrm>
    </dsp:sp>
    <dsp:sp modelId="{5F6A1686-3047-41BC-954D-F816EC414E46}">
      <dsp:nvSpPr>
        <dsp:cNvPr id="0" name=""/>
        <dsp:cNvSpPr/>
      </dsp:nvSpPr>
      <dsp:spPr>
        <a:xfrm>
          <a:off x="2848792" y="21415"/>
          <a:ext cx="2586846" cy="1552108"/>
        </a:xfrm>
        <a:prstGeom prst="rect">
          <a:avLst/>
        </a:prstGeom>
        <a:solidFill>
          <a:schemeClr val="accent4">
            <a:hueOff val="149585"/>
            <a:satOff val="648"/>
            <a:lumOff val="42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Social, Psychological, Behavioral, and Medical Interventions</a:t>
          </a:r>
        </a:p>
      </dsp:txBody>
      <dsp:txXfrm>
        <a:off x="2848792" y="21415"/>
        <a:ext cx="2586846" cy="1552108"/>
      </dsp:txXfrm>
    </dsp:sp>
    <dsp:sp modelId="{6B6CD198-72E5-44D3-B96F-A1C60907B143}">
      <dsp:nvSpPr>
        <dsp:cNvPr id="0" name=""/>
        <dsp:cNvSpPr/>
      </dsp:nvSpPr>
      <dsp:spPr>
        <a:xfrm>
          <a:off x="5694323" y="21415"/>
          <a:ext cx="2586846" cy="1552108"/>
        </a:xfrm>
        <a:prstGeom prst="rect">
          <a:avLst/>
        </a:prstGeom>
        <a:solidFill>
          <a:schemeClr val="accent4">
            <a:hueOff val="299170"/>
            <a:satOff val="1297"/>
            <a:lumOff val="85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Use or Purchase of Medication</a:t>
          </a:r>
        </a:p>
      </dsp:txBody>
      <dsp:txXfrm>
        <a:off x="5694323" y="21415"/>
        <a:ext cx="2586846" cy="1552108"/>
      </dsp:txXfrm>
    </dsp:sp>
    <dsp:sp modelId="{E87E64EB-E26D-419E-9047-43EA106136B6}">
      <dsp:nvSpPr>
        <dsp:cNvPr id="0" name=""/>
        <dsp:cNvSpPr/>
      </dsp:nvSpPr>
      <dsp:spPr>
        <a:xfrm>
          <a:off x="8539855" y="21415"/>
          <a:ext cx="2586846" cy="1552108"/>
        </a:xfrm>
        <a:prstGeom prst="rect">
          <a:avLst/>
        </a:prstGeom>
        <a:solidFill>
          <a:schemeClr val="accent4">
            <a:hueOff val="448755"/>
            <a:satOff val="1945"/>
            <a:lumOff val="128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Health-related Surgeries or Procedures</a:t>
          </a:r>
        </a:p>
      </dsp:txBody>
      <dsp:txXfrm>
        <a:off x="8539855" y="21415"/>
        <a:ext cx="2586846" cy="1552108"/>
      </dsp:txXfrm>
    </dsp:sp>
    <dsp:sp modelId="{11D500F0-7B2A-4EA0-B4B9-3993B225AFE6}">
      <dsp:nvSpPr>
        <dsp:cNvPr id="0" name=""/>
        <dsp:cNvSpPr/>
      </dsp:nvSpPr>
      <dsp:spPr>
        <a:xfrm>
          <a:off x="3260" y="1832208"/>
          <a:ext cx="2586846" cy="1552108"/>
        </a:xfrm>
        <a:prstGeom prst="rect">
          <a:avLst/>
        </a:prstGeom>
        <a:solidFill>
          <a:schemeClr val="accent4">
            <a:hueOff val="598340"/>
            <a:satOff val="2593"/>
            <a:lumOff val="171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Gender-Affirming Care Information</a:t>
          </a:r>
        </a:p>
      </dsp:txBody>
      <dsp:txXfrm>
        <a:off x="3260" y="1832208"/>
        <a:ext cx="2586846" cy="1552108"/>
      </dsp:txXfrm>
    </dsp:sp>
    <dsp:sp modelId="{3A6A0E93-3FDE-4390-8FA7-483F8624FCF6}">
      <dsp:nvSpPr>
        <dsp:cNvPr id="0" name=""/>
        <dsp:cNvSpPr/>
      </dsp:nvSpPr>
      <dsp:spPr>
        <a:xfrm>
          <a:off x="2848792" y="1832208"/>
          <a:ext cx="2586846" cy="1552108"/>
        </a:xfrm>
        <a:prstGeom prst="rect">
          <a:avLst/>
        </a:prstGeom>
        <a:solidFill>
          <a:schemeClr val="accent4">
            <a:hueOff val="747925"/>
            <a:satOff val="3242"/>
            <a:lumOff val="213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Reproductive or Sexual Health Information</a:t>
          </a:r>
        </a:p>
      </dsp:txBody>
      <dsp:txXfrm>
        <a:off x="2848792" y="1832208"/>
        <a:ext cx="2586846" cy="1552108"/>
      </dsp:txXfrm>
    </dsp:sp>
    <dsp:sp modelId="{A809C531-05D4-4E68-A9A5-7B3E080A9683}">
      <dsp:nvSpPr>
        <dsp:cNvPr id="0" name=""/>
        <dsp:cNvSpPr/>
      </dsp:nvSpPr>
      <dsp:spPr>
        <a:xfrm>
          <a:off x="5694323" y="1832208"/>
          <a:ext cx="2586846" cy="1552108"/>
        </a:xfrm>
        <a:prstGeom prst="rect">
          <a:avLst/>
        </a:prstGeom>
        <a:solidFill>
          <a:schemeClr val="accent4">
            <a:hueOff val="897510"/>
            <a:satOff val="3890"/>
            <a:lumOff val="256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Biometric Data</a:t>
          </a:r>
        </a:p>
      </dsp:txBody>
      <dsp:txXfrm>
        <a:off x="5694323" y="1832208"/>
        <a:ext cx="2586846" cy="1552108"/>
      </dsp:txXfrm>
    </dsp:sp>
    <dsp:sp modelId="{448B8F52-1D6F-4AAF-A487-5991C8D686B2}">
      <dsp:nvSpPr>
        <dsp:cNvPr id="0" name=""/>
        <dsp:cNvSpPr/>
      </dsp:nvSpPr>
      <dsp:spPr>
        <a:xfrm>
          <a:off x="8539855" y="1832208"/>
          <a:ext cx="2586846" cy="1552108"/>
        </a:xfrm>
        <a:prstGeom prst="rect">
          <a:avLst/>
        </a:prstGeom>
        <a:solidFill>
          <a:schemeClr val="accent4">
            <a:hueOff val="1047094"/>
            <a:satOff val="4539"/>
            <a:lumOff val="299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Genetic Data</a:t>
          </a:r>
        </a:p>
      </dsp:txBody>
      <dsp:txXfrm>
        <a:off x="8539855" y="1832208"/>
        <a:ext cx="2586846" cy="1552108"/>
      </dsp:txXfrm>
    </dsp:sp>
    <dsp:sp modelId="{1E92BB1F-2052-4E4A-AB4A-46C1219CFC03}">
      <dsp:nvSpPr>
        <dsp:cNvPr id="0" name=""/>
        <dsp:cNvSpPr/>
      </dsp:nvSpPr>
      <dsp:spPr>
        <a:xfrm>
          <a:off x="3260" y="3643001"/>
          <a:ext cx="2586846" cy="1552108"/>
        </a:xfrm>
        <a:prstGeom prst="rect">
          <a:avLst/>
        </a:prstGeom>
        <a:solidFill>
          <a:schemeClr val="accent4">
            <a:hueOff val="1196679"/>
            <a:satOff val="5187"/>
            <a:lumOff val="342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Bodily Functions, Vital Signs, or Symptoms</a:t>
          </a:r>
        </a:p>
      </dsp:txBody>
      <dsp:txXfrm>
        <a:off x="3260" y="3643001"/>
        <a:ext cx="2586846" cy="1552108"/>
      </dsp:txXfrm>
    </dsp:sp>
    <dsp:sp modelId="{FD468C5E-3E99-431D-A262-DBAF2BBEB134}">
      <dsp:nvSpPr>
        <dsp:cNvPr id="0" name=""/>
        <dsp:cNvSpPr/>
      </dsp:nvSpPr>
      <dsp:spPr>
        <a:xfrm>
          <a:off x="2848792" y="3643001"/>
          <a:ext cx="2586846" cy="1552108"/>
        </a:xfrm>
        <a:prstGeom prst="rect">
          <a:avLst/>
        </a:prstGeom>
        <a:solidFill>
          <a:schemeClr val="accent4">
            <a:hueOff val="1346264"/>
            <a:satOff val="5835"/>
            <a:lumOff val="385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Precise Location </a:t>
          </a:r>
          <a:br>
            <a:rPr lang="en-US" sz="2100" kern="1200" dirty="0"/>
          </a:br>
          <a:r>
            <a:rPr lang="en-US" sz="2100" kern="1200" dirty="0"/>
            <a:t>Information</a:t>
          </a:r>
        </a:p>
      </dsp:txBody>
      <dsp:txXfrm>
        <a:off x="2848792" y="3643001"/>
        <a:ext cx="2586846" cy="1552108"/>
      </dsp:txXfrm>
    </dsp:sp>
    <dsp:sp modelId="{91E13EE0-0374-4C7F-AC05-9954400542DB}">
      <dsp:nvSpPr>
        <dsp:cNvPr id="0" name=""/>
        <dsp:cNvSpPr/>
      </dsp:nvSpPr>
      <dsp:spPr>
        <a:xfrm>
          <a:off x="5694323" y="3643001"/>
          <a:ext cx="2586846" cy="1552108"/>
        </a:xfrm>
        <a:prstGeom prst="rect">
          <a:avLst/>
        </a:prstGeom>
        <a:solidFill>
          <a:schemeClr val="accent4">
            <a:hueOff val="1495849"/>
            <a:satOff val="6484"/>
            <a:lumOff val="427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Data that Identifies a Consumer Seeking Health Care Services</a:t>
          </a:r>
        </a:p>
      </dsp:txBody>
      <dsp:txXfrm>
        <a:off x="5694323" y="3643001"/>
        <a:ext cx="2586846" cy="1552108"/>
      </dsp:txXfrm>
    </dsp:sp>
    <dsp:sp modelId="{91F0F08F-45D2-4AC4-9DBC-6DD91974C4FC}">
      <dsp:nvSpPr>
        <dsp:cNvPr id="0" name=""/>
        <dsp:cNvSpPr/>
      </dsp:nvSpPr>
      <dsp:spPr>
        <a:xfrm>
          <a:off x="8539855" y="3643001"/>
          <a:ext cx="2586846" cy="1552108"/>
        </a:xfrm>
        <a:prstGeom prst="rect">
          <a:avLst/>
        </a:prstGeom>
        <a:solidFill>
          <a:schemeClr val="accent4">
            <a:hueOff val="1645434"/>
            <a:satOff val="7132"/>
            <a:lumOff val="470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Information Derived or Extrapolated from Non-health Information</a:t>
          </a:r>
        </a:p>
      </dsp:txBody>
      <dsp:txXfrm>
        <a:off x="8539855" y="3643001"/>
        <a:ext cx="2586846" cy="155210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BB8E9B-4BDE-4116-A3F9-6A408CBF79CF}">
      <dsp:nvSpPr>
        <dsp:cNvPr id="0" name=""/>
        <dsp:cNvSpPr/>
      </dsp:nvSpPr>
      <dsp:spPr>
        <a:xfrm>
          <a:off x="1145734" y="385"/>
          <a:ext cx="2506820" cy="1727199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8000" b="-8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2DD916-E2B5-4BF3-A7A8-65FA221D455A}">
      <dsp:nvSpPr>
        <dsp:cNvPr id="0" name=""/>
        <dsp:cNvSpPr/>
      </dsp:nvSpPr>
      <dsp:spPr>
        <a:xfrm>
          <a:off x="1145734" y="1727584"/>
          <a:ext cx="2506820" cy="9300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Selling and sharing (including targeted advertising)</a:t>
          </a:r>
        </a:p>
      </dsp:txBody>
      <dsp:txXfrm>
        <a:off x="1145734" y="1727584"/>
        <a:ext cx="2506820" cy="930030"/>
      </dsp:txXfrm>
    </dsp:sp>
    <dsp:sp modelId="{17E9E43F-EE35-4DAD-8FB8-0031ECD73C17}">
      <dsp:nvSpPr>
        <dsp:cNvPr id="0" name=""/>
        <dsp:cNvSpPr/>
      </dsp:nvSpPr>
      <dsp:spPr>
        <a:xfrm>
          <a:off x="3903341" y="385"/>
          <a:ext cx="2506820" cy="1727199"/>
        </a:xfrm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t="-8000" b="-8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17BC7F-7E50-407D-A08B-99E1A1D08CB2}">
      <dsp:nvSpPr>
        <dsp:cNvPr id="0" name=""/>
        <dsp:cNvSpPr/>
      </dsp:nvSpPr>
      <dsp:spPr>
        <a:xfrm>
          <a:off x="3903341" y="1727584"/>
          <a:ext cx="2506820" cy="9300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Geofencing</a:t>
          </a:r>
        </a:p>
      </dsp:txBody>
      <dsp:txXfrm>
        <a:off x="3903341" y="1727584"/>
        <a:ext cx="2506820" cy="930030"/>
      </dsp:txXfrm>
    </dsp:sp>
    <dsp:sp modelId="{0159B8F7-ADB5-4704-B0EC-F86AA74F7A2B}">
      <dsp:nvSpPr>
        <dsp:cNvPr id="0" name=""/>
        <dsp:cNvSpPr/>
      </dsp:nvSpPr>
      <dsp:spPr>
        <a:xfrm>
          <a:off x="6660949" y="385"/>
          <a:ext cx="2506820" cy="1727199"/>
        </a:xfrm>
        <a:prstGeom prst="round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-8000" b="-8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A75A99-735F-4C71-A89C-83D303328D5A}">
      <dsp:nvSpPr>
        <dsp:cNvPr id="0" name=""/>
        <dsp:cNvSpPr/>
      </dsp:nvSpPr>
      <dsp:spPr>
        <a:xfrm>
          <a:off x="6660949" y="1727584"/>
          <a:ext cx="2506820" cy="9300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Data subject rights</a:t>
          </a:r>
        </a:p>
      </dsp:txBody>
      <dsp:txXfrm>
        <a:off x="6660949" y="1727584"/>
        <a:ext cx="2506820" cy="930030"/>
      </dsp:txXfrm>
    </dsp:sp>
    <dsp:sp modelId="{9D58FC80-A292-46DA-91F6-A20B36BC1AB7}">
      <dsp:nvSpPr>
        <dsp:cNvPr id="0" name=""/>
        <dsp:cNvSpPr/>
      </dsp:nvSpPr>
      <dsp:spPr>
        <a:xfrm>
          <a:off x="1145734" y="2908297"/>
          <a:ext cx="2506820" cy="1727199"/>
        </a:xfrm>
        <a:prstGeom prst="round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-8000" b="-8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C902A2-49F1-4F83-B44A-19C5CD32D957}">
      <dsp:nvSpPr>
        <dsp:cNvPr id="0" name=""/>
        <dsp:cNvSpPr/>
      </dsp:nvSpPr>
      <dsp:spPr>
        <a:xfrm>
          <a:off x="1145734" y="4635496"/>
          <a:ext cx="2506820" cy="9300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Privacy notice</a:t>
          </a:r>
        </a:p>
      </dsp:txBody>
      <dsp:txXfrm>
        <a:off x="1145734" y="4635496"/>
        <a:ext cx="2506820" cy="930030"/>
      </dsp:txXfrm>
    </dsp:sp>
    <dsp:sp modelId="{9F462350-0F94-4F80-A2B4-867AEA7874FA}">
      <dsp:nvSpPr>
        <dsp:cNvPr id="0" name=""/>
        <dsp:cNvSpPr/>
      </dsp:nvSpPr>
      <dsp:spPr>
        <a:xfrm>
          <a:off x="3903341" y="2908297"/>
          <a:ext cx="2506820" cy="1727199"/>
        </a:xfrm>
        <a:prstGeom prst="round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 t="-8000" b="-8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64DEE4-014B-4207-B1BC-B5F6602C9282}">
      <dsp:nvSpPr>
        <dsp:cNvPr id="0" name=""/>
        <dsp:cNvSpPr/>
      </dsp:nvSpPr>
      <dsp:spPr>
        <a:xfrm>
          <a:off x="3903341" y="4635496"/>
          <a:ext cx="2506820" cy="9300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Consent requirements</a:t>
          </a:r>
        </a:p>
      </dsp:txBody>
      <dsp:txXfrm>
        <a:off x="3903341" y="4635496"/>
        <a:ext cx="2506820" cy="930030"/>
      </dsp:txXfrm>
    </dsp:sp>
    <dsp:sp modelId="{7F5DF8C8-15D0-4AAC-9F65-ABCE2502AFBD}">
      <dsp:nvSpPr>
        <dsp:cNvPr id="0" name=""/>
        <dsp:cNvSpPr/>
      </dsp:nvSpPr>
      <dsp:spPr>
        <a:xfrm>
          <a:off x="6660949" y="2908297"/>
          <a:ext cx="2506820" cy="1727199"/>
        </a:xfrm>
        <a:prstGeom prst="round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 t="-8000" b="-8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75A21D-7980-4C84-948F-8F3510364599}">
      <dsp:nvSpPr>
        <dsp:cNvPr id="0" name=""/>
        <dsp:cNvSpPr/>
      </dsp:nvSpPr>
      <dsp:spPr>
        <a:xfrm>
          <a:off x="6660949" y="4635496"/>
          <a:ext cx="2506820" cy="9300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Access restrictions</a:t>
          </a:r>
        </a:p>
      </dsp:txBody>
      <dsp:txXfrm>
        <a:off x="6660949" y="4635496"/>
        <a:ext cx="2506820" cy="93003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E6EA45-4F52-41A0-A96D-F0D9B8EABED3}">
      <dsp:nvSpPr>
        <dsp:cNvPr id="0" name=""/>
        <dsp:cNvSpPr/>
      </dsp:nvSpPr>
      <dsp:spPr>
        <a:xfrm>
          <a:off x="0" y="0"/>
          <a:ext cx="3615661" cy="498792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kern="1200" dirty="0"/>
            <a:t>Examples</a:t>
          </a:r>
        </a:p>
      </dsp:txBody>
      <dsp:txXfrm>
        <a:off x="0" y="0"/>
        <a:ext cx="3615661" cy="1496378"/>
      </dsp:txXfrm>
    </dsp:sp>
    <dsp:sp modelId="{0004FF73-210E-4069-89F1-4F70DEC557E8}">
      <dsp:nvSpPr>
        <dsp:cNvPr id="0" name=""/>
        <dsp:cNvSpPr/>
      </dsp:nvSpPr>
      <dsp:spPr>
        <a:xfrm>
          <a:off x="361566" y="1496804"/>
          <a:ext cx="2892528" cy="9799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040" tIns="49530" rIns="66040" bIns="4953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ArialMT"/>
            </a:rPr>
            <a:t>Machine Learning</a:t>
          </a:r>
          <a:endParaRPr lang="en-US" sz="2600" kern="1200" dirty="0"/>
        </a:p>
      </dsp:txBody>
      <dsp:txXfrm>
        <a:off x="390267" y="1525505"/>
        <a:ext cx="2835126" cy="922525"/>
      </dsp:txXfrm>
    </dsp:sp>
    <dsp:sp modelId="{87E0BE76-795E-449C-B893-AAF01FD06A3C}">
      <dsp:nvSpPr>
        <dsp:cNvPr id="0" name=""/>
        <dsp:cNvSpPr/>
      </dsp:nvSpPr>
      <dsp:spPr>
        <a:xfrm>
          <a:off x="361566" y="2627490"/>
          <a:ext cx="2892528" cy="9799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040" tIns="49530" rIns="66040" bIns="4953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>
              <a:latin typeface="ArialMT"/>
            </a:rPr>
            <a:t>Deep Learning</a:t>
          </a:r>
          <a:endParaRPr lang="en-US" sz="2600" kern="1200" dirty="0">
            <a:latin typeface="ArialMT"/>
          </a:endParaRPr>
        </a:p>
      </dsp:txBody>
      <dsp:txXfrm>
        <a:off x="390267" y="2656191"/>
        <a:ext cx="2835126" cy="922525"/>
      </dsp:txXfrm>
    </dsp:sp>
    <dsp:sp modelId="{8DE7E4E7-31EE-41FC-8C06-DA677CB30603}">
      <dsp:nvSpPr>
        <dsp:cNvPr id="0" name=""/>
        <dsp:cNvSpPr/>
      </dsp:nvSpPr>
      <dsp:spPr>
        <a:xfrm>
          <a:off x="361566" y="3758176"/>
          <a:ext cx="2892528" cy="9799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040" tIns="49530" rIns="66040" bIns="4953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>
              <a:latin typeface="ArialMT"/>
            </a:rPr>
            <a:t>Natural Language Processing</a:t>
          </a:r>
          <a:endParaRPr lang="en-US" sz="2600" kern="1200" dirty="0">
            <a:latin typeface="ArialMT"/>
          </a:endParaRPr>
        </a:p>
      </dsp:txBody>
      <dsp:txXfrm>
        <a:off x="390267" y="3786877"/>
        <a:ext cx="2835126" cy="92252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60B755-8991-429F-AD6A-F564E66444E3}">
      <dsp:nvSpPr>
        <dsp:cNvPr id="0" name=""/>
        <dsp:cNvSpPr/>
      </dsp:nvSpPr>
      <dsp:spPr>
        <a:xfrm>
          <a:off x="330440" y="184"/>
          <a:ext cx="2434828" cy="222144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Apply appropriate, protective settings</a:t>
          </a:r>
        </a:p>
      </dsp:txBody>
      <dsp:txXfrm>
        <a:off x="330440" y="184"/>
        <a:ext cx="2434828" cy="2221440"/>
      </dsp:txXfrm>
    </dsp:sp>
    <dsp:sp modelId="{6A838D77-0F30-4DE6-9A68-62DD29BA0A3A}">
      <dsp:nvSpPr>
        <dsp:cNvPr id="0" name=""/>
        <dsp:cNvSpPr/>
      </dsp:nvSpPr>
      <dsp:spPr>
        <a:xfrm>
          <a:off x="3008752" y="184"/>
          <a:ext cx="2434828" cy="2221440"/>
        </a:xfrm>
        <a:prstGeom prst="rect">
          <a:avLst/>
        </a:prstGeom>
        <a:solidFill>
          <a:schemeClr val="accent3">
            <a:hueOff val="155985"/>
            <a:satOff val="-42"/>
            <a:lumOff val="127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Respect Intellectual Property rights</a:t>
          </a:r>
        </a:p>
      </dsp:txBody>
      <dsp:txXfrm>
        <a:off x="3008752" y="184"/>
        <a:ext cx="2434828" cy="2221440"/>
      </dsp:txXfrm>
    </dsp:sp>
    <dsp:sp modelId="{2320DA3B-AD97-49D2-81C6-0D9CE0EF5B66}">
      <dsp:nvSpPr>
        <dsp:cNvPr id="0" name=""/>
        <dsp:cNvSpPr/>
      </dsp:nvSpPr>
      <dsp:spPr>
        <a:xfrm>
          <a:off x="5687063" y="184"/>
          <a:ext cx="2434828" cy="2221440"/>
        </a:xfrm>
        <a:prstGeom prst="rect">
          <a:avLst/>
        </a:prstGeom>
        <a:solidFill>
          <a:schemeClr val="accent3">
            <a:hueOff val="311971"/>
            <a:satOff val="-84"/>
            <a:lumOff val="254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Verify and fact check </a:t>
          </a:r>
        </a:p>
      </dsp:txBody>
      <dsp:txXfrm>
        <a:off x="5687063" y="184"/>
        <a:ext cx="2434828" cy="2221440"/>
      </dsp:txXfrm>
    </dsp:sp>
    <dsp:sp modelId="{D650FCBA-3509-40D5-8979-5E65E6E81CF0}">
      <dsp:nvSpPr>
        <dsp:cNvPr id="0" name=""/>
        <dsp:cNvSpPr/>
      </dsp:nvSpPr>
      <dsp:spPr>
        <a:xfrm>
          <a:off x="8365374" y="184"/>
          <a:ext cx="2434828" cy="2221440"/>
        </a:xfrm>
        <a:prstGeom prst="rect">
          <a:avLst/>
        </a:prstGeom>
        <a:solidFill>
          <a:schemeClr val="accent3">
            <a:hueOff val="467956"/>
            <a:satOff val="-126"/>
            <a:lumOff val="382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Review and reduce potential for bias</a:t>
          </a:r>
        </a:p>
      </dsp:txBody>
      <dsp:txXfrm>
        <a:off x="8365374" y="184"/>
        <a:ext cx="2434828" cy="2221440"/>
      </dsp:txXfrm>
    </dsp:sp>
    <dsp:sp modelId="{CE2389AE-5045-4F05-9A87-357EBC7B083B}">
      <dsp:nvSpPr>
        <dsp:cNvPr id="0" name=""/>
        <dsp:cNvSpPr/>
      </dsp:nvSpPr>
      <dsp:spPr>
        <a:xfrm>
          <a:off x="1669596" y="2465107"/>
          <a:ext cx="2434828" cy="2221440"/>
        </a:xfrm>
        <a:prstGeom prst="rect">
          <a:avLst/>
        </a:prstGeom>
        <a:solidFill>
          <a:schemeClr val="accent3">
            <a:hueOff val="623941"/>
            <a:satOff val="-168"/>
            <a:lumOff val="509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Understand and comply with applicable Terms and policies </a:t>
          </a:r>
        </a:p>
      </dsp:txBody>
      <dsp:txXfrm>
        <a:off x="1669596" y="2465107"/>
        <a:ext cx="2434828" cy="2221440"/>
      </dsp:txXfrm>
    </dsp:sp>
    <dsp:sp modelId="{54E1CE8B-7327-4ACC-B813-C3FA2D8BF3C6}">
      <dsp:nvSpPr>
        <dsp:cNvPr id="0" name=""/>
        <dsp:cNvSpPr/>
      </dsp:nvSpPr>
      <dsp:spPr>
        <a:xfrm>
          <a:off x="4347907" y="2465107"/>
          <a:ext cx="2434828" cy="2221440"/>
        </a:xfrm>
        <a:prstGeom prst="rect">
          <a:avLst/>
        </a:prstGeom>
        <a:solidFill>
          <a:schemeClr val="accent3">
            <a:hueOff val="779926"/>
            <a:satOff val="-210"/>
            <a:lumOff val="637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Disclose use of AI technology</a:t>
          </a:r>
        </a:p>
      </dsp:txBody>
      <dsp:txXfrm>
        <a:off x="4347907" y="2465107"/>
        <a:ext cx="2434828" cy="2221440"/>
      </dsp:txXfrm>
    </dsp:sp>
    <dsp:sp modelId="{13AFE966-4C11-4FE9-A2A8-1DC4FB08E5D4}">
      <dsp:nvSpPr>
        <dsp:cNvPr id="0" name=""/>
        <dsp:cNvSpPr/>
      </dsp:nvSpPr>
      <dsp:spPr>
        <a:xfrm>
          <a:off x="7026219" y="2465107"/>
          <a:ext cx="2434828" cy="2221440"/>
        </a:xfrm>
        <a:prstGeom prst="rect">
          <a:avLst/>
        </a:prstGeom>
        <a:solidFill>
          <a:schemeClr val="accent3">
            <a:hueOff val="935912"/>
            <a:satOff val="-252"/>
            <a:lumOff val="764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Authorization from appropriate decision-makers</a:t>
          </a:r>
        </a:p>
      </dsp:txBody>
      <dsp:txXfrm>
        <a:off x="7026219" y="2465107"/>
        <a:ext cx="2434828" cy="222144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88AA27-94A4-46D0-ADEB-0E18939AD19E}">
      <dsp:nvSpPr>
        <dsp:cNvPr id="0" name=""/>
        <dsp:cNvSpPr/>
      </dsp:nvSpPr>
      <dsp:spPr>
        <a:xfrm>
          <a:off x="0" y="0"/>
          <a:ext cx="11129963" cy="2347436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A9FCA7-30BD-404A-A8C4-ECDBA17247E4}">
      <dsp:nvSpPr>
        <dsp:cNvPr id="0" name=""/>
        <dsp:cNvSpPr/>
      </dsp:nvSpPr>
      <dsp:spPr>
        <a:xfrm>
          <a:off x="337474" y="312991"/>
          <a:ext cx="1936113" cy="172145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4000" r="-34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C06D53-0FB8-4E5B-9A5E-C2A3F25D68F3}">
      <dsp:nvSpPr>
        <dsp:cNvPr id="0" name=""/>
        <dsp:cNvSpPr/>
      </dsp:nvSpPr>
      <dsp:spPr>
        <a:xfrm rot="10800000">
          <a:off x="305587" y="2347436"/>
          <a:ext cx="1936113" cy="2869088"/>
        </a:xfrm>
        <a:prstGeom prst="round2SameRect">
          <a:avLst>
            <a:gd name="adj1" fmla="val 10500"/>
            <a:gd name="adj2" fmla="val 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United States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 typeface="Arial" panose="020B0604020202020204" pitchFamily="34" charset="0"/>
            <a:buChar char="•"/>
          </a:pPr>
          <a:r>
            <a:rPr kumimoji="0" lang="en-GB" sz="1400" b="0" i="0" u="none" strike="noStrike" kern="1200" cap="none" spc="0" normalizeH="0" baseline="0" noProof="0" dirty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State Data Privacy and Biometric laws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0" lang="en-GB" sz="1400" b="0" i="0" u="none" strike="noStrike" kern="1200" cap="none" spc="0" normalizeH="0" baseline="0" noProof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Blueprint for an AI Bill of Rights</a:t>
          </a:r>
          <a:endParaRPr kumimoji="0" lang="en-GB" sz="1400" b="0" i="0" u="none" strike="noStrike" kern="1200" cap="none" spc="0" normalizeH="0" baseline="0" noProof="0" dirty="0">
            <a:ln/>
            <a:effectLst/>
            <a:uLnTx/>
            <a:uFillTx/>
            <a:latin typeface="Arial" pitchFamily="34" charset="0"/>
            <a:ea typeface="+mn-ea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b="0" kern="1200" dirty="0"/>
            <a:t>Biden Executive Order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0" lang="en-GB" sz="1400" b="0" i="0" u="none" strike="noStrike" kern="1200" cap="none" spc="0" normalizeH="0" baseline="0" noProof="0" dirty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NIST AI Risk Management Framework</a:t>
          </a:r>
          <a:endParaRPr lang="en-US" sz="1400" b="0" kern="1200" dirty="0"/>
        </a:p>
      </dsp:txBody>
      <dsp:txXfrm rot="10800000">
        <a:off x="365129" y="2347436"/>
        <a:ext cx="1817029" cy="2809546"/>
      </dsp:txXfrm>
    </dsp:sp>
    <dsp:sp modelId="{30756B59-53A4-4335-9A47-E6C92A12D09D}">
      <dsp:nvSpPr>
        <dsp:cNvPr id="0" name=""/>
        <dsp:cNvSpPr/>
      </dsp:nvSpPr>
      <dsp:spPr>
        <a:xfrm>
          <a:off x="2467199" y="312991"/>
          <a:ext cx="1936113" cy="172145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/>
          <a:srcRect/>
          <a:stretch>
            <a:fillRect l="-39000" r="-39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329814-CFF9-4E66-93D7-5143410FB615}">
      <dsp:nvSpPr>
        <dsp:cNvPr id="0" name=""/>
        <dsp:cNvSpPr/>
      </dsp:nvSpPr>
      <dsp:spPr>
        <a:xfrm rot="10800000">
          <a:off x="2467199" y="2347436"/>
          <a:ext cx="1936113" cy="2869088"/>
        </a:xfrm>
        <a:prstGeom prst="round2SameRect">
          <a:avLst>
            <a:gd name="adj1" fmla="val 10500"/>
            <a:gd name="adj2" fmla="val 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United Kingdom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UK General Data Protection </a:t>
          </a:r>
          <a:r>
            <a:rPr lang="en-US" sz="1400" b="0" kern="1200" dirty="0"/>
            <a:t>Regulation</a:t>
          </a:r>
          <a:br>
            <a:rPr lang="en-US" sz="1400" b="0" kern="1200" dirty="0"/>
          </a:br>
          <a:r>
            <a:rPr lang="en-US" sz="1400" b="0" kern="1200" dirty="0"/>
            <a:t>(UK GDPR)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AI Governance White Paper</a:t>
          </a:r>
        </a:p>
      </dsp:txBody>
      <dsp:txXfrm rot="10800000">
        <a:off x="2526741" y="2347436"/>
        <a:ext cx="1817029" cy="2809546"/>
      </dsp:txXfrm>
    </dsp:sp>
    <dsp:sp modelId="{4F4FFA0F-0FF9-4A50-9872-DFB8EA759C46}">
      <dsp:nvSpPr>
        <dsp:cNvPr id="0" name=""/>
        <dsp:cNvSpPr/>
      </dsp:nvSpPr>
      <dsp:spPr>
        <a:xfrm>
          <a:off x="4596924" y="312991"/>
          <a:ext cx="1936113" cy="172145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/>
          <a:srcRect/>
          <a:stretch>
            <a:fillRect l="-39000" r="-39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3BCB5E-38DB-4123-BC3A-CC8E074DE356}">
      <dsp:nvSpPr>
        <dsp:cNvPr id="0" name=""/>
        <dsp:cNvSpPr/>
      </dsp:nvSpPr>
      <dsp:spPr>
        <a:xfrm rot="10800000">
          <a:off x="4596924" y="2347436"/>
          <a:ext cx="1936113" cy="2869088"/>
        </a:xfrm>
        <a:prstGeom prst="round2SameRect">
          <a:avLst>
            <a:gd name="adj1" fmla="val 10500"/>
            <a:gd name="adj2" fmla="val 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Canada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Personal Information and Electronic Documents Act </a:t>
          </a:r>
          <a:r>
            <a:rPr lang="en-US" sz="1400" b="0" kern="1200" dirty="0"/>
            <a:t>(</a:t>
          </a:r>
          <a:r>
            <a:rPr lang="en-US" sz="1400" b="0" kern="1200" dirty="0" err="1"/>
            <a:t>PIPEDA</a:t>
          </a:r>
          <a:r>
            <a:rPr lang="en-US" sz="1400" b="0" kern="1200" dirty="0"/>
            <a:t>)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0" lang="en-GB" sz="1400" b="0" i="0" u="none" strike="noStrike" kern="1200" cap="none" spc="0" normalizeH="0" baseline="0" noProof="0" dirty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Draft Artificial Intelligence and Data Act (AIDA)</a:t>
          </a:r>
          <a:endParaRPr lang="en-US" sz="1400" b="0" kern="1200" dirty="0"/>
        </a:p>
      </dsp:txBody>
      <dsp:txXfrm rot="10800000">
        <a:off x="4656466" y="2347436"/>
        <a:ext cx="1817029" cy="2809546"/>
      </dsp:txXfrm>
    </dsp:sp>
    <dsp:sp modelId="{694B0C67-371C-4049-9A50-2AD6D3F1527D}">
      <dsp:nvSpPr>
        <dsp:cNvPr id="0" name=""/>
        <dsp:cNvSpPr/>
      </dsp:nvSpPr>
      <dsp:spPr>
        <a:xfrm>
          <a:off x="6726649" y="312991"/>
          <a:ext cx="1936113" cy="172145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A0CEF5-463E-4A07-8B87-B037EB078A00}">
      <dsp:nvSpPr>
        <dsp:cNvPr id="0" name=""/>
        <dsp:cNvSpPr/>
      </dsp:nvSpPr>
      <dsp:spPr>
        <a:xfrm rot="10800000">
          <a:off x="6726649" y="2347436"/>
          <a:ext cx="1936113" cy="2869088"/>
        </a:xfrm>
        <a:prstGeom prst="round2SameRect">
          <a:avLst>
            <a:gd name="adj1" fmla="val 10500"/>
            <a:gd name="adj2" fmla="val 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 typeface="Arial" pitchFamily="34" charset="0"/>
            <a:buNone/>
          </a:pPr>
          <a:r>
            <a:rPr kumimoji="0" lang="en-GB" sz="1800" b="0" i="0" u="none" strike="noStrike" kern="1200" cap="none" spc="0" normalizeH="0" baseline="0" noProof="0" dirty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European Union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 typeface="Arial" panose="020B0604020202020204" pitchFamily="34" charset="0"/>
            <a:buChar char="•"/>
          </a:pPr>
          <a:r>
            <a:rPr kumimoji="0" lang="en-GB" sz="1400" b="0" i="0" u="none" strike="noStrike" kern="1200" cap="none" spc="0" normalizeH="0" baseline="0" noProof="0" dirty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EU General Data Protection Regulation (EU GDPR)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 typeface="Arial" panose="020B0604020202020204" pitchFamily="34" charset="0"/>
            <a:buChar char="•"/>
          </a:pPr>
          <a:r>
            <a:rPr kumimoji="0" lang="en-GB" sz="1400" b="0" i="0" u="none" strike="noStrike" kern="1200" cap="none" spc="0" normalizeH="0" baseline="0" noProof="0" dirty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EU Artificial Intelligence Act (AIA)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 typeface="Arial" panose="020B0604020202020204" pitchFamily="34" charset="0"/>
            <a:buChar char="•"/>
          </a:pPr>
          <a:r>
            <a:rPr kumimoji="0" lang="en-US" sz="1400" b="0" i="0" u="none" strike="noStrike" kern="1200" cap="none" spc="0" normalizeH="0" baseline="0" noProof="0" dirty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Draft AI Liability Directive (</a:t>
          </a:r>
          <a:r>
            <a:rPr kumimoji="0" lang="en-US" sz="1400" b="0" i="0" u="none" strike="noStrike" kern="1200" cap="none" spc="0" normalizeH="0" baseline="0" noProof="0" dirty="0" err="1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AILD</a:t>
          </a:r>
          <a:r>
            <a:rPr kumimoji="0" lang="en-US" sz="1400" b="0" i="0" u="none" strike="noStrike" kern="1200" cap="none" spc="0" normalizeH="0" baseline="0" noProof="0" dirty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)</a:t>
          </a:r>
          <a:endParaRPr kumimoji="0" lang="en-GB" sz="1400" b="0" i="0" u="none" strike="noStrike" kern="1200" cap="none" spc="0" normalizeH="0" baseline="0" noProof="0" dirty="0">
            <a:ln/>
            <a:effectLst/>
            <a:uLnTx/>
            <a:uFillTx/>
            <a:latin typeface="Arial" pitchFamily="34" charset="0"/>
            <a:ea typeface="+mn-ea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 typeface="Arial" panose="020B0604020202020204" pitchFamily="34" charset="0"/>
            <a:buChar char="•"/>
          </a:pPr>
          <a:endParaRPr kumimoji="0" lang="en-US" sz="1400" b="0" i="0" u="none" strike="noStrike" kern="1200" cap="none" spc="0" normalizeH="0" baseline="0" noProof="0" dirty="0">
            <a:ln/>
            <a:effectLst/>
            <a:uLnTx/>
            <a:uFillTx/>
            <a:latin typeface="Arial" pitchFamily="34" charset="0"/>
            <a:ea typeface="+mn-ea"/>
            <a:cs typeface="Arial" pitchFamily="34" charset="0"/>
          </a:endParaRPr>
        </a:p>
      </dsp:txBody>
      <dsp:txXfrm rot="10800000">
        <a:off x="6786191" y="2347436"/>
        <a:ext cx="1817029" cy="2809546"/>
      </dsp:txXfrm>
    </dsp:sp>
    <dsp:sp modelId="{030A4E1F-4353-4FED-BFEB-A574B5FBAA32}">
      <dsp:nvSpPr>
        <dsp:cNvPr id="0" name=""/>
        <dsp:cNvSpPr/>
      </dsp:nvSpPr>
      <dsp:spPr>
        <a:xfrm>
          <a:off x="8856374" y="312991"/>
          <a:ext cx="1936113" cy="172145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B1D86D-1FE8-48A3-9BC9-595F83618C6C}">
      <dsp:nvSpPr>
        <dsp:cNvPr id="0" name=""/>
        <dsp:cNvSpPr/>
      </dsp:nvSpPr>
      <dsp:spPr>
        <a:xfrm rot="10800000">
          <a:off x="8856374" y="2347436"/>
          <a:ext cx="1936113" cy="2869088"/>
        </a:xfrm>
        <a:prstGeom prst="round2SameRect">
          <a:avLst>
            <a:gd name="adj1" fmla="val 10500"/>
            <a:gd name="adj2" fmla="val 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 typeface="Arial" pitchFamily="34" charset="0"/>
            <a:buNone/>
          </a:pPr>
          <a:r>
            <a:rPr kumimoji="0" lang="en-GB" sz="1800" b="0" i="0" u="none" strike="noStrike" kern="1200" cap="none" spc="0" normalizeH="0" baseline="0" noProof="0" dirty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China</a:t>
          </a:r>
          <a:endParaRPr 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 typeface="Arial" panose="020B0604020202020204" pitchFamily="34" charset="0"/>
            <a:buChar char="•"/>
          </a:pPr>
          <a:r>
            <a:rPr kumimoji="0" lang="en-GB" sz="1400" b="0" i="0" u="none" strike="noStrike" kern="1200" cap="none" spc="0" normalizeH="0" baseline="0" noProof="0" dirty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Personal Information Protection Law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 typeface="Arial" panose="020B0604020202020204" pitchFamily="34" charset="0"/>
            <a:buChar char="•"/>
          </a:pPr>
          <a:r>
            <a:rPr kumimoji="0" lang="en-GB" sz="1400" b="0" i="0" u="none" strike="noStrike" kern="1200" cap="none" spc="0" normalizeH="0" baseline="0" noProof="0" dirty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Regulation on Recommendation Algorithms (2021)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 typeface="Arial" panose="020B0604020202020204" pitchFamily="34" charset="0"/>
            <a:buChar char="•"/>
          </a:pPr>
          <a:r>
            <a:rPr kumimoji="0" lang="en-GB" sz="1400" b="0" i="0" u="none" strike="noStrike" kern="1200" cap="none" spc="0" normalizeH="0" baseline="0" noProof="0" dirty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Rules for deep synthesis (2022)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 typeface="Arial" panose="020B0604020202020204" pitchFamily="34" charset="0"/>
            <a:buChar char="•"/>
          </a:pPr>
          <a:r>
            <a:rPr kumimoji="0" lang="en-GB" sz="1400" b="0" i="0" u="none" strike="noStrike" kern="1200" cap="none" spc="0" normalizeH="0" baseline="0">
              <a:ln/>
              <a:effectLst/>
              <a:uLnTx/>
              <a:uFillTx/>
              <a:latin typeface="Arial" pitchFamily="34" charset="0"/>
              <a:ea typeface="+mn-ea"/>
              <a:cs typeface="Arial" pitchFamily="34" charset="0"/>
            </a:rPr>
            <a:t>Draft Regulation on Generative AI</a:t>
          </a:r>
          <a:endParaRPr kumimoji="0" lang="en-US" sz="1400" b="0" i="0" u="none" strike="noStrike" kern="1200" cap="none" spc="0" normalizeH="0" baseline="0" dirty="0">
            <a:ln/>
            <a:effectLst/>
            <a:uLnTx/>
            <a:uFillTx/>
            <a:latin typeface="Arial" pitchFamily="34" charset="0"/>
            <a:ea typeface="+mn-ea"/>
            <a:cs typeface="Arial" pitchFamily="34" charset="0"/>
          </a:endParaRPr>
        </a:p>
      </dsp:txBody>
      <dsp:txXfrm rot="10800000">
        <a:off x="8915916" y="2347436"/>
        <a:ext cx="1817029" cy="28095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2DFD738-67CC-408E-8A7D-E6A91C3FB2A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4208C-26A7-4F6C-8A8C-9273CB7B979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8B2553-3668-4CBD-8DEC-CC4E6244D3C4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63219D-26F8-402B-B2F6-99A00C1E91A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06F5D1-8143-4B64-8902-8AB3838546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4262A1-9034-4443-BE4E-776274A7E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6483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6722A3-24C6-4CCA-B385-BC12CB1A169C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DC4341-E862-4191-A250-8CC28F620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559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DC4341-E862-4191-A250-8CC28F62070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10543"/>
      </p:ext>
    </p:extLst>
  </p:cSld>
  <p:clrMapOvr>
    <a:masterClrMapping/>
  </p:clrMapOvr>
</p:notes>
</file>

<file path=ppt/notesSlides/notesSlide2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DC4341-E862-4191-A250-8CC28F62070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65256"/>
      </p:ext>
    </p:extLst>
  </p:cSld>
  <p:clrMapOvr>
    <a:masterClrMapping/>
  </p:clrMapOvr>
</p:notes>
</file>

<file path=ppt/notesSlides/notesSlide3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4C7EAA-00E4-4980-9713-3897782E7FA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869708"/>
      </p:ext>
    </p:extLst>
  </p:cSld>
  <p:clrMapOvr>
    <a:masterClrMapping/>
  </p:clrMapOvr>
</p:notes>
</file>

<file path=ppt/notesSlides/notesSlide4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DC4341-E862-4191-A250-8CC28F62070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025595"/>
      </p:ext>
    </p:extLst>
  </p:cSld>
  <p:clrMapOvr>
    <a:masterClrMapping/>
  </p:clrMapOvr>
</p:notes>
</file>

<file path=ppt/notesSlides/notesSlide5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DC4341-E862-4191-A250-8CC28F62070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614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39E776-05E9-4E74-BB4E-218FF7D5DCB0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95C34BC-CED8-4E15-A283-F8157D62C0C6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998114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E776-05E9-4E74-BB4E-218FF7D5DCB0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C34BC-CED8-4E15-A283-F8157D62C0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38760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E776-05E9-4E74-BB4E-218FF7D5DCB0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C34BC-CED8-4E15-A283-F8157D62C0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13519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533401" y="1326734"/>
            <a:ext cx="11130644" cy="5216939"/>
          </a:xfrm>
        </p:spPr>
        <p:txBody>
          <a:bodyPr/>
          <a:lstStyle>
            <a:lvl1pPr marL="457200" indent="-457200">
              <a:buClr>
                <a:srgbClr val="54585A"/>
              </a:buClr>
              <a:buFont typeface="Wingdings" panose="05000000000000000000" pitchFamily="2" charset="2"/>
              <a:buChar char="§"/>
              <a:defRPr sz="2200">
                <a:solidFill>
                  <a:srgbClr val="54585A"/>
                </a:solidFill>
              </a:defRPr>
            </a:lvl1pPr>
            <a:lvl2pPr>
              <a:buClr>
                <a:srgbClr val="54585A"/>
              </a:buClr>
              <a:defRPr sz="2000">
                <a:solidFill>
                  <a:srgbClr val="54585A"/>
                </a:solidFill>
              </a:defRPr>
            </a:lvl2pPr>
            <a:lvl3pPr>
              <a:buClr>
                <a:srgbClr val="54585A"/>
              </a:buClr>
              <a:defRPr sz="1800">
                <a:solidFill>
                  <a:srgbClr val="54585A"/>
                </a:solidFill>
              </a:defRPr>
            </a:lvl3pPr>
            <a:lvl4pPr marL="1828800" indent="-457200">
              <a:buClr>
                <a:srgbClr val="54585A"/>
              </a:buClr>
              <a:buFont typeface="Courier New" panose="02070309020205020404" pitchFamily="49" charset="0"/>
              <a:buChar char="o"/>
              <a:defRPr sz="1600">
                <a:solidFill>
                  <a:srgbClr val="54585A"/>
                </a:solidFill>
              </a:defRPr>
            </a:lvl4pPr>
            <a:lvl5pPr marL="2286000" indent="-457200">
              <a:buClr>
                <a:srgbClr val="54585A"/>
              </a:buClr>
              <a:buFont typeface="Wingdings" panose="05000000000000000000" pitchFamily="2" charset="2"/>
              <a:buChar char="v"/>
              <a:defRPr sz="1600">
                <a:solidFill>
                  <a:srgbClr val="54585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9259E78F-A881-4F3C-990D-5275726A6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1" y="441080"/>
            <a:ext cx="11130644" cy="7505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494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533401" y="1326734"/>
            <a:ext cx="548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rgbClr val="54585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533401" y="1966496"/>
            <a:ext cx="5486400" cy="4577177"/>
          </a:xfrm>
        </p:spPr>
        <p:txBody>
          <a:bodyPr/>
          <a:lstStyle>
            <a:lvl1pPr marL="457200" indent="-457200">
              <a:buClr>
                <a:srgbClr val="54585A"/>
              </a:buClr>
              <a:buFont typeface="Wingdings" panose="05000000000000000000" pitchFamily="2" charset="2"/>
              <a:buChar char="§"/>
              <a:defRPr sz="2200">
                <a:solidFill>
                  <a:srgbClr val="54585A"/>
                </a:solidFill>
              </a:defRPr>
            </a:lvl1pPr>
            <a:lvl2pPr>
              <a:buClr>
                <a:srgbClr val="54585A"/>
              </a:buClr>
              <a:defRPr sz="2000">
                <a:solidFill>
                  <a:srgbClr val="54585A"/>
                </a:solidFill>
              </a:defRPr>
            </a:lvl2pPr>
            <a:lvl3pPr>
              <a:buClr>
                <a:srgbClr val="54585A"/>
              </a:buClr>
              <a:defRPr sz="1800">
                <a:solidFill>
                  <a:srgbClr val="54585A"/>
                </a:solidFill>
              </a:defRPr>
            </a:lvl3pPr>
            <a:lvl4pPr marL="1828800" indent="-457200">
              <a:buClr>
                <a:srgbClr val="54585A"/>
              </a:buClr>
              <a:buFont typeface="Courier New" panose="02070309020205020404" pitchFamily="49" charset="0"/>
              <a:buChar char="o"/>
              <a:defRPr sz="1600">
                <a:solidFill>
                  <a:srgbClr val="54585A"/>
                </a:solidFill>
              </a:defRPr>
            </a:lvl4pPr>
            <a:lvl5pPr marL="2286000" indent="-457200">
              <a:buClr>
                <a:srgbClr val="54585A"/>
              </a:buClr>
              <a:buFont typeface="Wingdings" panose="05000000000000000000" pitchFamily="2" charset="2"/>
              <a:buChar char="v"/>
              <a:defRPr sz="1600">
                <a:solidFill>
                  <a:srgbClr val="54585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199" y="1326734"/>
            <a:ext cx="54864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54585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5"/>
          <p:cNvSpPr>
            <a:spLocks noGrp="1"/>
          </p:cNvSpPr>
          <p:nvPr>
            <p:ph sz="quarter" idx="4"/>
          </p:nvPr>
        </p:nvSpPr>
        <p:spPr>
          <a:xfrm>
            <a:off x="6172199" y="1966496"/>
            <a:ext cx="5486400" cy="4577177"/>
          </a:xfrm>
        </p:spPr>
        <p:txBody>
          <a:bodyPr/>
          <a:lstStyle>
            <a:lvl1pPr marL="457200" indent="-457200">
              <a:buClr>
                <a:srgbClr val="54585A"/>
              </a:buClr>
              <a:buFont typeface="Wingdings" panose="05000000000000000000" pitchFamily="2" charset="2"/>
              <a:buChar char="§"/>
              <a:defRPr sz="2200">
                <a:solidFill>
                  <a:srgbClr val="54585A"/>
                </a:solidFill>
              </a:defRPr>
            </a:lvl1pPr>
            <a:lvl2pPr>
              <a:buClr>
                <a:srgbClr val="54585A"/>
              </a:buClr>
              <a:defRPr sz="2000">
                <a:solidFill>
                  <a:srgbClr val="54585A"/>
                </a:solidFill>
              </a:defRPr>
            </a:lvl2pPr>
            <a:lvl3pPr>
              <a:buClr>
                <a:srgbClr val="54585A"/>
              </a:buClr>
              <a:defRPr sz="1800">
                <a:solidFill>
                  <a:srgbClr val="54585A"/>
                </a:solidFill>
              </a:defRPr>
            </a:lvl3pPr>
            <a:lvl4pPr marL="1828800" indent="-457200">
              <a:buClr>
                <a:srgbClr val="54585A"/>
              </a:buClr>
              <a:buFont typeface="Courier New" panose="02070309020205020404" pitchFamily="49" charset="0"/>
              <a:buChar char="o"/>
              <a:defRPr sz="1600">
                <a:solidFill>
                  <a:srgbClr val="54585A"/>
                </a:solidFill>
              </a:defRPr>
            </a:lvl4pPr>
            <a:lvl5pPr marL="2286000" indent="-457200">
              <a:buClr>
                <a:srgbClr val="54585A"/>
              </a:buClr>
              <a:buFont typeface="Wingdings" panose="05000000000000000000" pitchFamily="2" charset="2"/>
              <a:buChar char="v"/>
              <a:defRPr sz="1600">
                <a:solidFill>
                  <a:srgbClr val="54585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9259E78F-A881-4F3C-990D-5275726A6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1" y="441080"/>
            <a:ext cx="11130644" cy="7505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024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00C3B-53CA-49BA-9F20-CA0305FFC303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3F881-570F-489F-9A7E-703F94E86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745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E776-05E9-4E74-BB4E-218FF7D5DCB0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C34BC-CED8-4E15-A283-F8157D62C0C6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4879070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E776-05E9-4E74-BB4E-218FF7D5DCB0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C34BC-CED8-4E15-A283-F8157D62C0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199686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E776-05E9-4E74-BB4E-218FF7D5DCB0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C34BC-CED8-4E15-A283-F8157D62C0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642920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E776-05E9-4E74-BB4E-218FF7D5DCB0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C34BC-CED8-4E15-A283-F8157D62C0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367216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E776-05E9-4E74-BB4E-218FF7D5DCB0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C34BC-CED8-4E15-A283-F8157D62C0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952123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E776-05E9-4E74-BB4E-218FF7D5DCB0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C34BC-CED8-4E15-A283-F8157D62C0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866118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E776-05E9-4E74-BB4E-218FF7D5DCB0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C34BC-CED8-4E15-A283-F8157D62C0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072337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4F39E776-05E9-4E74-BB4E-218FF7D5DCB0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95C34BC-CED8-4E15-A283-F8157D62C0C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576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8" r:id="rId12"/>
    <p:sldLayoutId id="214748385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svg"/><Relationship Id="rId18" Type="http://schemas.openxmlformats.org/officeDocument/2006/relationships/image" Target="../media/image51.png"/><Relationship Id="rId3" Type="http://schemas.openxmlformats.org/officeDocument/2006/relationships/image" Target="../media/image36.svg"/><Relationship Id="rId21" Type="http://schemas.openxmlformats.org/officeDocument/2006/relationships/image" Target="../media/image54.svg"/><Relationship Id="rId7" Type="http://schemas.openxmlformats.org/officeDocument/2006/relationships/image" Target="../media/image40.svg"/><Relationship Id="rId12" Type="http://schemas.openxmlformats.org/officeDocument/2006/relationships/image" Target="../media/image45.png"/><Relationship Id="rId17" Type="http://schemas.openxmlformats.org/officeDocument/2006/relationships/image" Target="../media/image50.svg"/><Relationship Id="rId25" Type="http://schemas.openxmlformats.org/officeDocument/2006/relationships/image" Target="../media/image58.svg"/><Relationship Id="rId2" Type="http://schemas.openxmlformats.org/officeDocument/2006/relationships/image" Target="../media/image19.png"/><Relationship Id="rId16" Type="http://schemas.openxmlformats.org/officeDocument/2006/relationships/image" Target="../media/image49.png"/><Relationship Id="rId20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11" Type="http://schemas.openxmlformats.org/officeDocument/2006/relationships/image" Target="../media/image44.svg"/><Relationship Id="rId24" Type="http://schemas.openxmlformats.org/officeDocument/2006/relationships/image" Target="../media/image57.png"/><Relationship Id="rId5" Type="http://schemas.openxmlformats.org/officeDocument/2006/relationships/image" Target="../media/image38.svg"/><Relationship Id="rId15" Type="http://schemas.openxmlformats.org/officeDocument/2006/relationships/image" Target="../media/image48.svg"/><Relationship Id="rId23" Type="http://schemas.openxmlformats.org/officeDocument/2006/relationships/image" Target="../media/image56.svg"/><Relationship Id="rId10" Type="http://schemas.openxmlformats.org/officeDocument/2006/relationships/image" Target="../media/image43.png"/><Relationship Id="rId19" Type="http://schemas.openxmlformats.org/officeDocument/2006/relationships/image" Target="../media/image52.svg"/><Relationship Id="rId4" Type="http://schemas.openxmlformats.org/officeDocument/2006/relationships/image" Target="../media/image37.png"/><Relationship Id="rId9" Type="http://schemas.openxmlformats.org/officeDocument/2006/relationships/image" Target="../media/image42.svg"/><Relationship Id="rId14" Type="http://schemas.openxmlformats.org/officeDocument/2006/relationships/image" Target="../media/image47.png"/><Relationship Id="rId22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" titl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 descr="" title="">
            <a:extLst>
              <a:ext uri="{FF2B5EF4-FFF2-40B4-BE49-F238E27FC236}">
                <a16:creationId xmlns:a16="http://schemas.microsoft.com/office/drawing/2014/main" id="{2BF208AA-695B-FDA4-58D0-FDABA6F0E7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The Intersection of Privacy and AI </a:t>
            </a:r>
            <a:r>
              <a:rPr lang="en-US" sz="4400"/>
              <a:t>Regulatory Developments</a:t>
            </a:r>
            <a:endParaRPr lang="en-US" sz="4400" dirty="0"/>
          </a:p>
        </p:txBody>
      </p:sp>
      <p:sp>
        <p:nvSpPr>
          <p:cNvPr id="9" name="Subtitle 8" descr="" title="">
            <a:extLst>
              <a:ext uri="{FF2B5EF4-FFF2-40B4-BE49-F238E27FC236}">
                <a16:creationId xmlns:a16="http://schemas.microsoft.com/office/drawing/2014/main" id="{3ED6C415-E411-3619-25EC-BF378B3913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9530" y="4256237"/>
            <a:ext cx="8767860" cy="138816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1600" dirty="0"/>
              <a:t>Vinny DiGilio</a:t>
            </a:r>
          </a:p>
          <a:p>
            <a:pPr>
              <a:spcBef>
                <a:spcPts val="0"/>
              </a:spcBef>
            </a:pPr>
            <a:r>
              <a:rPr lang="en-US" sz="1600" dirty="0"/>
              <a:t>John Heflin</a:t>
            </a:r>
          </a:p>
          <a:p>
            <a:pPr>
              <a:spcBef>
                <a:spcPts val="0"/>
              </a:spcBef>
            </a:pPr>
            <a:r>
              <a:rPr lang="en-US" sz="1600" dirty="0"/>
              <a:t>Alan Moore</a:t>
            </a:r>
          </a:p>
          <a:p>
            <a:pPr>
              <a:spcBef>
                <a:spcPts val="0"/>
              </a:spcBef>
            </a:pPr>
            <a:r>
              <a:rPr lang="en-US" sz="1600" dirty="0"/>
              <a:t>Whitney Schneider-White</a:t>
            </a:r>
          </a:p>
          <a:p>
            <a:endParaRPr lang="en-US" dirty="0"/>
          </a:p>
        </p:txBody>
      </p:sp>
      <p:sp>
        <p:nvSpPr>
          <p:cNvPr id="10" name="Subtitle 8" descr="" title="">
            <a:extLst>
              <a:ext uri="{FF2B5EF4-FFF2-40B4-BE49-F238E27FC236}">
                <a16:creationId xmlns:a16="http://schemas.microsoft.com/office/drawing/2014/main" id="{C1810F66-919D-C4E3-4A12-F20A1E011637}"/>
              </a:ext>
            </a:extLst>
          </p:cNvPr>
          <p:cNvSpPr txBox="1">
            <a:spLocks/>
          </p:cNvSpPr>
          <p:nvPr/>
        </p:nvSpPr>
        <p:spPr>
          <a:xfrm>
            <a:off x="1709530" y="3808457"/>
            <a:ext cx="8767860" cy="426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None/>
              <a:defRPr sz="2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August 2024</a:t>
            </a:r>
          </a:p>
        </p:txBody>
      </p:sp>
    </p:spTree>
    <p:extLst>
      <p:ext uri="{BB962C8B-B14F-4D97-AF65-F5344CB8AC3E}">
        <p14:creationId xmlns:p14="http://schemas.microsoft.com/office/powerpoint/2010/main" val="878064622"/>
      </p:ext>
    </p:extLst>
  </p:cSld>
  <p:clrMapOvr>
    <a:masterClrMapping/>
  </p:clrMapOvr>
</p:sld>
</file>

<file path=ppt/slides/slide10.xml><?xml version="1.0" encoding="utf-8"?>
<p:sld xmlns:a16="http://schemas.microsoft.com/office/drawing/2014/main" xmlns:p14="http://schemas.microsoft.com/office/powerpoint/2010/main" xmlns:dgm="http://schemas.openxmlformats.org/drawingml/2006/diagram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" titl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 descr="" title="">
            <a:extLst>
              <a:ext uri="{FF2B5EF4-FFF2-40B4-BE49-F238E27FC236}">
                <a16:creationId xmlns:a16="http://schemas.microsoft.com/office/drawing/2014/main" id="{B4BA51AE-94F1-179E-B49D-094BE68778D1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08891801"/>
              </p:ext>
            </p:extLst>
          </p:nvPr>
        </p:nvGraphicFramePr>
        <p:xfrm>
          <a:off x="533401" y="1604683"/>
          <a:ext cx="11130644" cy="4686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 descr="" title="">
            <a:extLst>
              <a:ext uri="{FF2B5EF4-FFF2-40B4-BE49-F238E27FC236}">
                <a16:creationId xmlns:a16="http://schemas.microsoft.com/office/drawing/2014/main" id="{FFB18536-74DA-4354-A4FB-0CBE37420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Guardrails for AI in the Workplace</a:t>
            </a:r>
          </a:p>
        </p:txBody>
      </p:sp>
    </p:spTree>
    <p:extLst>
      <p:ext uri="{BB962C8B-B14F-4D97-AF65-F5344CB8AC3E}">
        <p14:creationId xmlns:p14="http://schemas.microsoft.com/office/powerpoint/2010/main" val="3260339723"/>
      </p:ext>
    </p:extLst>
  </p:cSld>
  <p:clrMapOvr>
    <a:masterClrMapping/>
  </p:clrMapOvr>
</p:sld>
</file>

<file path=ppt/slides/slide11.xml><?xml version="1.0" encoding="utf-8"?>
<p:sld xmlns:a16="http://schemas.microsoft.com/office/drawing/2014/main" xmlns:p14="http://schemas.microsoft.com/office/powerpoint/2010/main" xmlns:dgm="http://schemas.openxmlformats.org/drawingml/2006/diagram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" titl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 descr="" title="">
            <a:extLst>
              <a:ext uri="{FF2B5EF4-FFF2-40B4-BE49-F238E27FC236}">
                <a16:creationId xmlns:a16="http://schemas.microsoft.com/office/drawing/2014/main" id="{DDF20140-6904-52FF-22B4-B23F7AF41277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80475091"/>
              </p:ext>
            </p:extLst>
          </p:nvPr>
        </p:nvGraphicFramePr>
        <p:xfrm>
          <a:off x="533400" y="1327150"/>
          <a:ext cx="11129963" cy="5216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3" descr="" title="">
            <a:extLst>
              <a:ext uri="{FF2B5EF4-FFF2-40B4-BE49-F238E27FC236}">
                <a16:creationId xmlns:a16="http://schemas.microsoft.com/office/drawing/2014/main" id="{6FD6815E-6F3E-53BA-FCD4-AF748DC39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International AI Regulations</a:t>
            </a:r>
          </a:p>
        </p:txBody>
      </p:sp>
    </p:spTree>
    <p:extLst>
      <p:ext uri="{BB962C8B-B14F-4D97-AF65-F5344CB8AC3E}">
        <p14:creationId xmlns:p14="http://schemas.microsoft.com/office/powerpoint/2010/main" val="4065322108"/>
      </p:ext>
    </p:extLst>
  </p:cSld>
  <p:clrMapOvr>
    <a:masterClrMapping/>
  </p:clrMapOvr>
</p:sld>
</file>

<file path=ppt/slides/slide12.xml><?xml version="1.0" encoding="utf-8"?>
<p:sld xmlns:a16="http://schemas.microsoft.com/office/drawing/2014/main" xmlns:asvg="http://schemas.microsoft.com/office/drawing/2016/SVG/main" xmlns:a14="http://schemas.microsoft.com/office/drawing/2010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" titl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 descr="" title="">
            <a:extLst>
              <a:ext uri="{FF2B5EF4-FFF2-40B4-BE49-F238E27FC236}">
                <a16:creationId xmlns:a16="http://schemas.microsoft.com/office/drawing/2014/main" id="{0D3418C8-65E4-4F93-BE04-19D16F997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908" y="418328"/>
            <a:ext cx="10170510" cy="1163271"/>
          </a:xfrm>
        </p:spPr>
        <p:txBody>
          <a:bodyPr>
            <a:normAutofit/>
          </a:bodyPr>
          <a:lstStyle/>
          <a:p>
            <a:r>
              <a:rPr lang="en-US" dirty="0">
                <a:latin typeface="Tenorite" panose="00000500000000000000" pitchFamily="2" charset="0"/>
              </a:rPr>
              <a:t>Examples of Datasets Used to Train AI</a:t>
            </a:r>
          </a:p>
        </p:txBody>
      </p:sp>
      <p:grpSp>
        <p:nvGrpSpPr>
          <p:cNvPr id="6" name="Group 5" descr="" title="">
            <a:extLst>
              <a:ext uri="{FF2B5EF4-FFF2-40B4-BE49-F238E27FC236}">
                <a16:creationId xmlns:a16="http://schemas.microsoft.com/office/drawing/2014/main" id="{9BDCFBD6-BB32-422D-8C3B-D86CE2AD36CA}"/>
              </a:ext>
            </a:extLst>
          </p:cNvPr>
          <p:cNvGrpSpPr/>
          <p:nvPr/>
        </p:nvGrpSpPr>
        <p:grpSpPr>
          <a:xfrm>
            <a:off x="790702" y="2920075"/>
            <a:ext cx="1543359" cy="617343"/>
            <a:chOff x="257301" y="1562557"/>
            <a:chExt cx="1543359" cy="617343"/>
          </a:xfrm>
        </p:grpSpPr>
        <p:sp>
          <p:nvSpPr>
            <p:cNvPr id="54" name="Rectangle 53" descr="" title="">
              <a:extLst>
                <a:ext uri="{FF2B5EF4-FFF2-40B4-BE49-F238E27FC236}">
                  <a16:creationId xmlns:a16="http://schemas.microsoft.com/office/drawing/2014/main" id="{3C67E281-A056-45EF-8F07-16171999E8CE}"/>
                </a:ext>
              </a:extLst>
            </p:cNvPr>
            <p:cNvSpPr/>
            <p:nvPr/>
          </p:nvSpPr>
          <p:spPr>
            <a:xfrm>
              <a:off x="257301" y="1562557"/>
              <a:ext cx="1543359" cy="61734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5" name="TextBox 54" descr="" title="">
              <a:extLst>
                <a:ext uri="{FF2B5EF4-FFF2-40B4-BE49-F238E27FC236}">
                  <a16:creationId xmlns:a16="http://schemas.microsoft.com/office/drawing/2014/main" id="{6A86C2D7-B8D2-427B-80B8-7D261CD39753}"/>
                </a:ext>
              </a:extLst>
            </p:cNvPr>
            <p:cNvSpPr txBox="1"/>
            <p:nvPr/>
          </p:nvSpPr>
          <p:spPr>
            <a:xfrm>
              <a:off x="257301" y="1562557"/>
              <a:ext cx="1543359" cy="6173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>
                  <a:solidFill>
                    <a:schemeClr val="accent1"/>
                  </a:solidFill>
                  <a:latin typeface="Tenorite" panose="00000500000000000000" pitchFamily="2" charset="0"/>
                </a:rPr>
                <a:t>Social Media Data</a:t>
              </a:r>
            </a:p>
          </p:txBody>
        </p:sp>
      </p:grpSp>
      <p:grpSp>
        <p:nvGrpSpPr>
          <p:cNvPr id="9" name="Group 8" descr="" title="">
            <a:extLst>
              <a:ext uri="{FF2B5EF4-FFF2-40B4-BE49-F238E27FC236}">
                <a16:creationId xmlns:a16="http://schemas.microsoft.com/office/drawing/2014/main" id="{0F7D5F28-C4E8-4AA4-AF5D-A747D504828B}"/>
              </a:ext>
            </a:extLst>
          </p:cNvPr>
          <p:cNvGrpSpPr/>
          <p:nvPr/>
        </p:nvGrpSpPr>
        <p:grpSpPr>
          <a:xfrm>
            <a:off x="2604149" y="2920075"/>
            <a:ext cx="1543359" cy="617343"/>
            <a:chOff x="2070748" y="1562557"/>
            <a:chExt cx="1543359" cy="617343"/>
          </a:xfrm>
        </p:grpSpPr>
        <p:sp>
          <p:nvSpPr>
            <p:cNvPr id="52" name="Rectangle 51" descr="" title="">
              <a:extLst>
                <a:ext uri="{FF2B5EF4-FFF2-40B4-BE49-F238E27FC236}">
                  <a16:creationId xmlns:a16="http://schemas.microsoft.com/office/drawing/2014/main" id="{0DA6C690-BEF3-401B-A7AB-3A4804241A45}"/>
                </a:ext>
              </a:extLst>
            </p:cNvPr>
            <p:cNvSpPr/>
            <p:nvPr/>
          </p:nvSpPr>
          <p:spPr>
            <a:xfrm>
              <a:off x="2070748" y="1562557"/>
              <a:ext cx="1543359" cy="61734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3" name="TextBox 52" descr="" title="">
              <a:extLst>
                <a:ext uri="{FF2B5EF4-FFF2-40B4-BE49-F238E27FC236}">
                  <a16:creationId xmlns:a16="http://schemas.microsoft.com/office/drawing/2014/main" id="{61380B14-1DA0-4CBB-99A0-3C9F027F4012}"/>
                </a:ext>
              </a:extLst>
            </p:cNvPr>
            <p:cNvSpPr txBox="1"/>
            <p:nvPr/>
          </p:nvSpPr>
          <p:spPr>
            <a:xfrm>
              <a:off x="2070748" y="1562557"/>
              <a:ext cx="1543359" cy="6173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>
                  <a:solidFill>
                    <a:schemeClr val="accent1"/>
                  </a:solidFill>
                  <a:latin typeface="Tenorite" panose="00000500000000000000" pitchFamily="2" charset="0"/>
                </a:rPr>
                <a:t>Private Company Data</a:t>
              </a:r>
            </a:p>
          </p:txBody>
        </p:sp>
      </p:grpSp>
      <p:grpSp>
        <p:nvGrpSpPr>
          <p:cNvPr id="13" name="Group 12" descr="" title="">
            <a:extLst>
              <a:ext uri="{FF2B5EF4-FFF2-40B4-BE49-F238E27FC236}">
                <a16:creationId xmlns:a16="http://schemas.microsoft.com/office/drawing/2014/main" id="{57FFEBFF-B5EE-4F56-BC26-E3577BE0F501}"/>
              </a:ext>
            </a:extLst>
          </p:cNvPr>
          <p:cNvGrpSpPr/>
          <p:nvPr/>
        </p:nvGrpSpPr>
        <p:grpSpPr>
          <a:xfrm>
            <a:off x="4417597" y="2920075"/>
            <a:ext cx="1543359" cy="617343"/>
            <a:chOff x="3884196" y="1562557"/>
            <a:chExt cx="1543359" cy="617343"/>
          </a:xfrm>
        </p:grpSpPr>
        <p:sp>
          <p:nvSpPr>
            <p:cNvPr id="50" name="Rectangle 49" descr="" title="">
              <a:extLst>
                <a:ext uri="{FF2B5EF4-FFF2-40B4-BE49-F238E27FC236}">
                  <a16:creationId xmlns:a16="http://schemas.microsoft.com/office/drawing/2014/main" id="{F53B2DB4-45F9-492E-81E0-0FD45CE25E13}"/>
                </a:ext>
              </a:extLst>
            </p:cNvPr>
            <p:cNvSpPr/>
            <p:nvPr/>
          </p:nvSpPr>
          <p:spPr>
            <a:xfrm>
              <a:off x="3884196" y="1562557"/>
              <a:ext cx="1543359" cy="61734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1" name="TextBox 50" descr="" title="">
              <a:extLst>
                <a:ext uri="{FF2B5EF4-FFF2-40B4-BE49-F238E27FC236}">
                  <a16:creationId xmlns:a16="http://schemas.microsoft.com/office/drawing/2014/main" id="{9AEC347C-3F85-4FD6-BD6E-CADB8FC29B89}"/>
                </a:ext>
              </a:extLst>
            </p:cNvPr>
            <p:cNvSpPr txBox="1"/>
            <p:nvPr/>
          </p:nvSpPr>
          <p:spPr>
            <a:xfrm>
              <a:off x="3884196" y="1562557"/>
              <a:ext cx="1543359" cy="6173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>
                  <a:solidFill>
                    <a:schemeClr val="accent1"/>
                  </a:solidFill>
                  <a:latin typeface="Tenorite" panose="00000500000000000000" pitchFamily="2" charset="0"/>
                </a:rPr>
                <a:t>Credit Card Data</a:t>
              </a:r>
            </a:p>
          </p:txBody>
        </p:sp>
      </p:grpSp>
      <p:grpSp>
        <p:nvGrpSpPr>
          <p:cNvPr id="15" name="Group 14" descr="" title="">
            <a:extLst>
              <a:ext uri="{FF2B5EF4-FFF2-40B4-BE49-F238E27FC236}">
                <a16:creationId xmlns:a16="http://schemas.microsoft.com/office/drawing/2014/main" id="{AB9FFF69-A9D9-4245-BC46-B09F5858CD85}"/>
              </a:ext>
            </a:extLst>
          </p:cNvPr>
          <p:cNvGrpSpPr/>
          <p:nvPr/>
        </p:nvGrpSpPr>
        <p:grpSpPr>
          <a:xfrm>
            <a:off x="6231044" y="2920075"/>
            <a:ext cx="1543359" cy="617343"/>
            <a:chOff x="5697643" y="1562557"/>
            <a:chExt cx="1543359" cy="617343"/>
          </a:xfrm>
        </p:grpSpPr>
        <p:sp>
          <p:nvSpPr>
            <p:cNvPr id="48" name="Rectangle 47" descr="" title="">
              <a:extLst>
                <a:ext uri="{FF2B5EF4-FFF2-40B4-BE49-F238E27FC236}">
                  <a16:creationId xmlns:a16="http://schemas.microsoft.com/office/drawing/2014/main" id="{9EBC0E9F-1656-45AC-9C58-81F3E2B58EB9}"/>
                </a:ext>
              </a:extLst>
            </p:cNvPr>
            <p:cNvSpPr/>
            <p:nvPr/>
          </p:nvSpPr>
          <p:spPr>
            <a:xfrm>
              <a:off x="5697643" y="1562557"/>
              <a:ext cx="1543359" cy="61734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9" name="TextBox 48" descr="" title="">
              <a:extLst>
                <a:ext uri="{FF2B5EF4-FFF2-40B4-BE49-F238E27FC236}">
                  <a16:creationId xmlns:a16="http://schemas.microsoft.com/office/drawing/2014/main" id="{B6E53153-F1C2-4206-B84B-D4AE7D60B2DF}"/>
                </a:ext>
              </a:extLst>
            </p:cNvPr>
            <p:cNvSpPr txBox="1"/>
            <p:nvPr/>
          </p:nvSpPr>
          <p:spPr>
            <a:xfrm>
              <a:off x="5697643" y="1562557"/>
              <a:ext cx="1543359" cy="6173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>
                  <a:solidFill>
                    <a:schemeClr val="accent1"/>
                  </a:solidFill>
                  <a:latin typeface="Tenorite" panose="00000500000000000000" pitchFamily="2" charset="0"/>
                </a:rPr>
                <a:t>Supply Chain Analysis</a:t>
              </a:r>
              <a:endParaRPr lang="en-US" sz="2000" kern="1200" dirty="0">
                <a:solidFill>
                  <a:schemeClr val="accent1"/>
                </a:solidFill>
                <a:latin typeface="Tenorite" panose="00000500000000000000" pitchFamily="2" charset="0"/>
              </a:endParaRPr>
            </a:p>
          </p:txBody>
        </p:sp>
      </p:grpSp>
      <p:grpSp>
        <p:nvGrpSpPr>
          <p:cNvPr id="17" name="Group 16" descr="" title="">
            <a:extLst>
              <a:ext uri="{FF2B5EF4-FFF2-40B4-BE49-F238E27FC236}">
                <a16:creationId xmlns:a16="http://schemas.microsoft.com/office/drawing/2014/main" id="{37293959-B914-4330-9E94-57E13BD74D29}"/>
              </a:ext>
            </a:extLst>
          </p:cNvPr>
          <p:cNvGrpSpPr/>
          <p:nvPr/>
        </p:nvGrpSpPr>
        <p:grpSpPr>
          <a:xfrm>
            <a:off x="8044491" y="2920075"/>
            <a:ext cx="1543359" cy="617343"/>
            <a:chOff x="7511090" y="1562557"/>
            <a:chExt cx="1543359" cy="617343"/>
          </a:xfrm>
        </p:grpSpPr>
        <p:sp>
          <p:nvSpPr>
            <p:cNvPr id="46" name="Rectangle 45" descr="" title="">
              <a:extLst>
                <a:ext uri="{FF2B5EF4-FFF2-40B4-BE49-F238E27FC236}">
                  <a16:creationId xmlns:a16="http://schemas.microsoft.com/office/drawing/2014/main" id="{9123DE13-9838-4E40-BAD9-2022EE7928F2}"/>
                </a:ext>
              </a:extLst>
            </p:cNvPr>
            <p:cNvSpPr/>
            <p:nvPr/>
          </p:nvSpPr>
          <p:spPr>
            <a:xfrm>
              <a:off x="7511090" y="1562557"/>
              <a:ext cx="1543359" cy="61734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7" name="TextBox 46" descr="" title="">
              <a:extLst>
                <a:ext uri="{FF2B5EF4-FFF2-40B4-BE49-F238E27FC236}">
                  <a16:creationId xmlns:a16="http://schemas.microsoft.com/office/drawing/2014/main" id="{C6E33B04-D370-418F-BDEF-3CCC8DEA188B}"/>
                </a:ext>
              </a:extLst>
            </p:cNvPr>
            <p:cNvSpPr txBox="1"/>
            <p:nvPr/>
          </p:nvSpPr>
          <p:spPr>
            <a:xfrm>
              <a:off x="7511090" y="1562557"/>
              <a:ext cx="1543359" cy="6173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>
                  <a:solidFill>
                    <a:schemeClr val="accent1"/>
                  </a:solidFill>
                  <a:latin typeface="Tenorite" panose="00000500000000000000" pitchFamily="2" charset="0"/>
                </a:rPr>
                <a:t>Web Traffic</a:t>
              </a:r>
            </a:p>
          </p:txBody>
        </p:sp>
      </p:grpSp>
      <p:grpSp>
        <p:nvGrpSpPr>
          <p:cNvPr id="19" name="Group 18" descr="" title="">
            <a:extLst>
              <a:ext uri="{FF2B5EF4-FFF2-40B4-BE49-F238E27FC236}">
                <a16:creationId xmlns:a16="http://schemas.microsoft.com/office/drawing/2014/main" id="{D21F6D01-3A80-4367-B6CD-EA16C8894B35}"/>
              </a:ext>
            </a:extLst>
          </p:cNvPr>
          <p:cNvGrpSpPr/>
          <p:nvPr/>
        </p:nvGrpSpPr>
        <p:grpSpPr>
          <a:xfrm>
            <a:off x="9857938" y="2920075"/>
            <a:ext cx="1543359" cy="617343"/>
            <a:chOff x="9324537" y="1562557"/>
            <a:chExt cx="1543359" cy="617343"/>
          </a:xfrm>
        </p:grpSpPr>
        <p:sp>
          <p:nvSpPr>
            <p:cNvPr id="44" name="Rectangle 43" descr="" title="">
              <a:extLst>
                <a:ext uri="{FF2B5EF4-FFF2-40B4-BE49-F238E27FC236}">
                  <a16:creationId xmlns:a16="http://schemas.microsoft.com/office/drawing/2014/main" id="{54D580F6-C442-4FDC-8282-4E825D1DCC98}"/>
                </a:ext>
              </a:extLst>
            </p:cNvPr>
            <p:cNvSpPr/>
            <p:nvPr/>
          </p:nvSpPr>
          <p:spPr>
            <a:xfrm>
              <a:off x="9324537" y="1562557"/>
              <a:ext cx="1543359" cy="61734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5" name="TextBox 44" descr="" title="">
              <a:extLst>
                <a:ext uri="{FF2B5EF4-FFF2-40B4-BE49-F238E27FC236}">
                  <a16:creationId xmlns:a16="http://schemas.microsoft.com/office/drawing/2014/main" id="{3B24BE58-20E1-4BC6-A29C-3E99225F80D6}"/>
                </a:ext>
              </a:extLst>
            </p:cNvPr>
            <p:cNvSpPr txBox="1"/>
            <p:nvPr/>
          </p:nvSpPr>
          <p:spPr>
            <a:xfrm>
              <a:off x="9324537" y="1562557"/>
              <a:ext cx="1543359" cy="6173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>
                  <a:solidFill>
                    <a:schemeClr val="accent1"/>
                  </a:solidFill>
                  <a:latin typeface="Tenorite" panose="00000500000000000000" pitchFamily="2" charset="0"/>
                </a:rPr>
                <a:t>Search Trends</a:t>
              </a:r>
            </a:p>
          </p:txBody>
        </p:sp>
      </p:grpSp>
      <p:grpSp>
        <p:nvGrpSpPr>
          <p:cNvPr id="21" name="Group 20" descr="" title="">
            <a:extLst>
              <a:ext uri="{FF2B5EF4-FFF2-40B4-BE49-F238E27FC236}">
                <a16:creationId xmlns:a16="http://schemas.microsoft.com/office/drawing/2014/main" id="{E0F78D36-C1FF-4EBD-8B44-4DBD42BBD7B1}"/>
              </a:ext>
            </a:extLst>
          </p:cNvPr>
          <p:cNvGrpSpPr/>
          <p:nvPr/>
        </p:nvGrpSpPr>
        <p:grpSpPr>
          <a:xfrm>
            <a:off x="790702" y="5134419"/>
            <a:ext cx="1543359" cy="617343"/>
            <a:chOff x="257301" y="3544991"/>
            <a:chExt cx="1543359" cy="617343"/>
          </a:xfrm>
        </p:grpSpPr>
        <p:sp>
          <p:nvSpPr>
            <p:cNvPr id="42" name="Rectangle 41" descr="" title="">
              <a:extLst>
                <a:ext uri="{FF2B5EF4-FFF2-40B4-BE49-F238E27FC236}">
                  <a16:creationId xmlns:a16="http://schemas.microsoft.com/office/drawing/2014/main" id="{CCE4EAD5-8504-44E8-9DD4-9678257074A3}"/>
                </a:ext>
              </a:extLst>
            </p:cNvPr>
            <p:cNvSpPr/>
            <p:nvPr/>
          </p:nvSpPr>
          <p:spPr>
            <a:xfrm>
              <a:off x="257301" y="3544991"/>
              <a:ext cx="1543359" cy="61734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3" name="TextBox 42" descr="" title="">
              <a:extLst>
                <a:ext uri="{FF2B5EF4-FFF2-40B4-BE49-F238E27FC236}">
                  <a16:creationId xmlns:a16="http://schemas.microsoft.com/office/drawing/2014/main" id="{959EB6B8-AC8C-4139-8C6E-6597FCF48A2A}"/>
                </a:ext>
              </a:extLst>
            </p:cNvPr>
            <p:cNvSpPr txBox="1"/>
            <p:nvPr/>
          </p:nvSpPr>
          <p:spPr>
            <a:xfrm>
              <a:off x="257301" y="3544991"/>
              <a:ext cx="1543359" cy="6173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>
                  <a:solidFill>
                    <a:schemeClr val="accent1"/>
                  </a:solidFill>
                  <a:latin typeface="Tenorite" panose="00000500000000000000" pitchFamily="2" charset="0"/>
                </a:rPr>
                <a:t>Bank Loan Credit Data</a:t>
              </a:r>
            </a:p>
          </p:txBody>
        </p:sp>
      </p:grpSp>
      <p:grpSp>
        <p:nvGrpSpPr>
          <p:cNvPr id="23" name="Group 22" descr="" title="">
            <a:extLst>
              <a:ext uri="{FF2B5EF4-FFF2-40B4-BE49-F238E27FC236}">
                <a16:creationId xmlns:a16="http://schemas.microsoft.com/office/drawing/2014/main" id="{ACF7FFA8-CC04-4B3E-81AE-3313AFC6D9F4}"/>
              </a:ext>
            </a:extLst>
          </p:cNvPr>
          <p:cNvGrpSpPr/>
          <p:nvPr/>
        </p:nvGrpSpPr>
        <p:grpSpPr>
          <a:xfrm>
            <a:off x="2604149" y="5134419"/>
            <a:ext cx="1543359" cy="617343"/>
            <a:chOff x="2070748" y="3544991"/>
            <a:chExt cx="1543359" cy="617343"/>
          </a:xfrm>
        </p:grpSpPr>
        <p:sp>
          <p:nvSpPr>
            <p:cNvPr id="40" name="Rectangle 39" descr="" title="">
              <a:extLst>
                <a:ext uri="{FF2B5EF4-FFF2-40B4-BE49-F238E27FC236}">
                  <a16:creationId xmlns:a16="http://schemas.microsoft.com/office/drawing/2014/main" id="{BAE39F34-AA2B-4F62-8747-387C797803BF}"/>
                </a:ext>
              </a:extLst>
            </p:cNvPr>
            <p:cNvSpPr/>
            <p:nvPr/>
          </p:nvSpPr>
          <p:spPr>
            <a:xfrm>
              <a:off x="2070748" y="3544991"/>
              <a:ext cx="1543359" cy="61734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1" name="TextBox 40" descr="" title="">
              <a:extLst>
                <a:ext uri="{FF2B5EF4-FFF2-40B4-BE49-F238E27FC236}">
                  <a16:creationId xmlns:a16="http://schemas.microsoft.com/office/drawing/2014/main" id="{D2793176-1098-4131-9EDF-5FDACAB28F3E}"/>
                </a:ext>
              </a:extLst>
            </p:cNvPr>
            <p:cNvSpPr txBox="1"/>
            <p:nvPr/>
          </p:nvSpPr>
          <p:spPr>
            <a:xfrm>
              <a:off x="2070748" y="3544991"/>
              <a:ext cx="1543359" cy="6173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>
                  <a:solidFill>
                    <a:schemeClr val="accent1"/>
                  </a:solidFill>
                  <a:latin typeface="Tenorite" panose="00000500000000000000" pitchFamily="2" charset="0"/>
                </a:rPr>
                <a:t>Digital Footprint Data</a:t>
              </a:r>
            </a:p>
          </p:txBody>
        </p:sp>
      </p:grpSp>
      <p:grpSp>
        <p:nvGrpSpPr>
          <p:cNvPr id="25" name="Group 24" descr="" title="">
            <a:extLst>
              <a:ext uri="{FF2B5EF4-FFF2-40B4-BE49-F238E27FC236}">
                <a16:creationId xmlns:a16="http://schemas.microsoft.com/office/drawing/2014/main" id="{21F70780-BEBC-4578-A9E7-54F24BF7CB32}"/>
              </a:ext>
            </a:extLst>
          </p:cNvPr>
          <p:cNvGrpSpPr/>
          <p:nvPr/>
        </p:nvGrpSpPr>
        <p:grpSpPr>
          <a:xfrm>
            <a:off x="4417597" y="5134419"/>
            <a:ext cx="1543359" cy="617343"/>
            <a:chOff x="3884196" y="3544991"/>
            <a:chExt cx="1543359" cy="617343"/>
          </a:xfrm>
        </p:grpSpPr>
        <p:sp>
          <p:nvSpPr>
            <p:cNvPr id="38" name="Rectangle 37" descr="" title="">
              <a:extLst>
                <a:ext uri="{FF2B5EF4-FFF2-40B4-BE49-F238E27FC236}">
                  <a16:creationId xmlns:a16="http://schemas.microsoft.com/office/drawing/2014/main" id="{61718DD5-D535-4983-A1DA-AD703EB08C63}"/>
                </a:ext>
              </a:extLst>
            </p:cNvPr>
            <p:cNvSpPr/>
            <p:nvPr/>
          </p:nvSpPr>
          <p:spPr>
            <a:xfrm>
              <a:off x="3884196" y="3544991"/>
              <a:ext cx="1543359" cy="61734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9" name="TextBox 38" descr="" title="">
              <a:extLst>
                <a:ext uri="{FF2B5EF4-FFF2-40B4-BE49-F238E27FC236}">
                  <a16:creationId xmlns:a16="http://schemas.microsoft.com/office/drawing/2014/main" id="{67CB435E-9A50-4BE9-8ADD-30A496B260FD}"/>
                </a:ext>
              </a:extLst>
            </p:cNvPr>
            <p:cNvSpPr txBox="1"/>
            <p:nvPr/>
          </p:nvSpPr>
          <p:spPr>
            <a:xfrm>
              <a:off x="3884196" y="3544991"/>
              <a:ext cx="1543359" cy="6173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>
                  <a:solidFill>
                    <a:schemeClr val="accent1"/>
                  </a:solidFill>
                  <a:latin typeface="Tenorite" panose="00000500000000000000" pitchFamily="2" charset="0"/>
                </a:rPr>
                <a:t>Point-of-Sale Data</a:t>
              </a:r>
            </a:p>
          </p:txBody>
        </p:sp>
      </p:grpSp>
      <p:grpSp>
        <p:nvGrpSpPr>
          <p:cNvPr id="27" name="Group 26" descr="" title="">
            <a:extLst>
              <a:ext uri="{FF2B5EF4-FFF2-40B4-BE49-F238E27FC236}">
                <a16:creationId xmlns:a16="http://schemas.microsoft.com/office/drawing/2014/main" id="{94FE1CF9-F5FD-4BC1-98D1-BFBC9CF04CCB}"/>
              </a:ext>
            </a:extLst>
          </p:cNvPr>
          <p:cNvGrpSpPr/>
          <p:nvPr/>
        </p:nvGrpSpPr>
        <p:grpSpPr>
          <a:xfrm>
            <a:off x="6231044" y="5134419"/>
            <a:ext cx="1543359" cy="617343"/>
            <a:chOff x="5697643" y="3544991"/>
            <a:chExt cx="1543359" cy="617343"/>
          </a:xfrm>
        </p:grpSpPr>
        <p:sp>
          <p:nvSpPr>
            <p:cNvPr id="36" name="Rectangle 35" descr="" title="">
              <a:extLst>
                <a:ext uri="{FF2B5EF4-FFF2-40B4-BE49-F238E27FC236}">
                  <a16:creationId xmlns:a16="http://schemas.microsoft.com/office/drawing/2014/main" id="{0ED25378-F986-45E0-87D2-0EF5CC19DE14}"/>
                </a:ext>
              </a:extLst>
            </p:cNvPr>
            <p:cNvSpPr/>
            <p:nvPr/>
          </p:nvSpPr>
          <p:spPr>
            <a:xfrm>
              <a:off x="5697643" y="3544991"/>
              <a:ext cx="1543359" cy="61734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7" name="TextBox 36" descr="" title="">
              <a:extLst>
                <a:ext uri="{FF2B5EF4-FFF2-40B4-BE49-F238E27FC236}">
                  <a16:creationId xmlns:a16="http://schemas.microsoft.com/office/drawing/2014/main" id="{3A76B581-97DC-41E5-BCE9-D881D23FCE5B}"/>
                </a:ext>
              </a:extLst>
            </p:cNvPr>
            <p:cNvSpPr txBox="1"/>
            <p:nvPr/>
          </p:nvSpPr>
          <p:spPr>
            <a:xfrm>
              <a:off x="5697643" y="3544991"/>
              <a:ext cx="1543359" cy="6173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>
                  <a:solidFill>
                    <a:schemeClr val="accent1"/>
                  </a:solidFill>
                  <a:latin typeface="Tenorite" panose="00000500000000000000" pitchFamily="2" charset="0"/>
                </a:rPr>
                <a:t>Application Installation Data</a:t>
              </a:r>
            </a:p>
          </p:txBody>
        </p:sp>
      </p:grpSp>
      <p:grpSp>
        <p:nvGrpSpPr>
          <p:cNvPr id="29" name="Group 28" descr="" title="">
            <a:extLst>
              <a:ext uri="{FF2B5EF4-FFF2-40B4-BE49-F238E27FC236}">
                <a16:creationId xmlns:a16="http://schemas.microsoft.com/office/drawing/2014/main" id="{F98B604A-29EA-43AE-AA2F-7C457E591057}"/>
              </a:ext>
            </a:extLst>
          </p:cNvPr>
          <p:cNvGrpSpPr/>
          <p:nvPr/>
        </p:nvGrpSpPr>
        <p:grpSpPr>
          <a:xfrm>
            <a:off x="8044491" y="5134419"/>
            <a:ext cx="1543359" cy="617343"/>
            <a:chOff x="7511090" y="3544991"/>
            <a:chExt cx="1543359" cy="617343"/>
          </a:xfrm>
        </p:grpSpPr>
        <p:sp>
          <p:nvSpPr>
            <p:cNvPr id="34" name="Rectangle 33" descr="" title="">
              <a:extLst>
                <a:ext uri="{FF2B5EF4-FFF2-40B4-BE49-F238E27FC236}">
                  <a16:creationId xmlns:a16="http://schemas.microsoft.com/office/drawing/2014/main" id="{9AE01093-FE80-41D4-89C3-9D71818BE8EC}"/>
                </a:ext>
              </a:extLst>
            </p:cNvPr>
            <p:cNvSpPr/>
            <p:nvPr/>
          </p:nvSpPr>
          <p:spPr>
            <a:xfrm>
              <a:off x="7511090" y="3544991"/>
              <a:ext cx="1543359" cy="61734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5" name="TextBox 34" descr="" title="">
              <a:extLst>
                <a:ext uri="{FF2B5EF4-FFF2-40B4-BE49-F238E27FC236}">
                  <a16:creationId xmlns:a16="http://schemas.microsoft.com/office/drawing/2014/main" id="{8947D998-2CFA-49EB-8249-1C58B32E38F9}"/>
                </a:ext>
              </a:extLst>
            </p:cNvPr>
            <p:cNvSpPr txBox="1"/>
            <p:nvPr/>
          </p:nvSpPr>
          <p:spPr>
            <a:xfrm>
              <a:off x="7511090" y="3544991"/>
              <a:ext cx="1543359" cy="6173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>
                  <a:solidFill>
                    <a:schemeClr val="accent1"/>
                  </a:solidFill>
                  <a:latin typeface="Tenorite" panose="00000500000000000000" pitchFamily="2" charset="0"/>
                </a:rPr>
                <a:t>Crowd-Sourced Data</a:t>
              </a:r>
            </a:p>
          </p:txBody>
        </p:sp>
      </p:grpSp>
      <p:sp>
        <p:nvSpPr>
          <p:cNvPr id="5" name="Rectangle 4" descr="" title="">
            <a:extLst>
              <a:ext uri="{FF2B5EF4-FFF2-40B4-BE49-F238E27FC236}">
                <a16:creationId xmlns:a16="http://schemas.microsoft.com/office/drawing/2014/main" id="{2CE1E6BC-F4C5-4664-B9B9-356A7F71E1D2}"/>
              </a:ext>
            </a:extLst>
          </p:cNvPr>
          <p:cNvSpPr/>
          <p:nvPr/>
        </p:nvSpPr>
        <p:spPr>
          <a:xfrm>
            <a:off x="1105182" y="1955491"/>
            <a:ext cx="914400" cy="914400"/>
          </a:xfrm>
          <a:prstGeom prst="rect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8" name="Rectangle 7" descr="" title="">
            <a:extLst>
              <a:ext uri="{FF2B5EF4-FFF2-40B4-BE49-F238E27FC236}">
                <a16:creationId xmlns:a16="http://schemas.microsoft.com/office/drawing/2014/main" id="{45931E64-9023-4AF2-9AA8-FF8A2638B333}"/>
              </a:ext>
            </a:extLst>
          </p:cNvPr>
          <p:cNvSpPr/>
          <p:nvPr/>
        </p:nvSpPr>
        <p:spPr>
          <a:xfrm>
            <a:off x="2918629" y="1955491"/>
            <a:ext cx="914400" cy="914400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2" name="Rectangle 11" descr="" title="">
            <a:extLst>
              <a:ext uri="{FF2B5EF4-FFF2-40B4-BE49-F238E27FC236}">
                <a16:creationId xmlns:a16="http://schemas.microsoft.com/office/drawing/2014/main" id="{497EAFC9-DE1F-4AE4-B744-1B9DC4E20DE2}"/>
              </a:ext>
            </a:extLst>
          </p:cNvPr>
          <p:cNvSpPr/>
          <p:nvPr/>
        </p:nvSpPr>
        <p:spPr>
          <a:xfrm>
            <a:off x="4732077" y="1955491"/>
            <a:ext cx="914400" cy="914400"/>
          </a:xfrm>
          <a:prstGeom prst="rect">
            <a:avLst/>
          </a:prstGeom>
          <a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4" name="Rectangle 13" descr="" title="">
            <a:extLst>
              <a:ext uri="{FF2B5EF4-FFF2-40B4-BE49-F238E27FC236}">
                <a16:creationId xmlns:a16="http://schemas.microsoft.com/office/drawing/2014/main" id="{67AB36A7-1BE3-4E45-B017-F69A211314BF}"/>
              </a:ext>
            </a:extLst>
          </p:cNvPr>
          <p:cNvSpPr/>
          <p:nvPr/>
        </p:nvSpPr>
        <p:spPr>
          <a:xfrm>
            <a:off x="6545524" y="1955491"/>
            <a:ext cx="914400" cy="914400"/>
          </a:xfrm>
          <a:prstGeom prst="rect">
            <a:avLst/>
          </a:prstGeom>
          <a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6" name="Rectangle 15" descr="" title="">
            <a:extLst>
              <a:ext uri="{FF2B5EF4-FFF2-40B4-BE49-F238E27FC236}">
                <a16:creationId xmlns:a16="http://schemas.microsoft.com/office/drawing/2014/main" id="{DA86621D-041E-4C69-836F-248384CB5A8A}"/>
              </a:ext>
            </a:extLst>
          </p:cNvPr>
          <p:cNvSpPr/>
          <p:nvPr/>
        </p:nvSpPr>
        <p:spPr>
          <a:xfrm>
            <a:off x="8358971" y="1955491"/>
            <a:ext cx="914400" cy="914400"/>
          </a:xfrm>
          <a:prstGeom prst="rect">
            <a:avLst/>
          </a:prstGeom>
          <a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Rectangle 17" descr="" title="">
            <a:extLst>
              <a:ext uri="{FF2B5EF4-FFF2-40B4-BE49-F238E27FC236}">
                <a16:creationId xmlns:a16="http://schemas.microsoft.com/office/drawing/2014/main" id="{2AC51C9B-612C-4004-96F3-9B4E77668A83}"/>
              </a:ext>
            </a:extLst>
          </p:cNvPr>
          <p:cNvSpPr/>
          <p:nvPr/>
        </p:nvSpPr>
        <p:spPr>
          <a:xfrm>
            <a:off x="10172418" y="1955491"/>
            <a:ext cx="914400" cy="914400"/>
          </a:xfrm>
          <a:prstGeom prst="rect">
            <a:avLst/>
          </a:prstGeom>
          <a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0" name="Rectangle 19" descr="" title="">
            <a:extLst>
              <a:ext uri="{FF2B5EF4-FFF2-40B4-BE49-F238E27FC236}">
                <a16:creationId xmlns:a16="http://schemas.microsoft.com/office/drawing/2014/main" id="{3BDCA09D-38F8-4DF5-A837-1FFAF431B1C5}"/>
              </a:ext>
            </a:extLst>
          </p:cNvPr>
          <p:cNvSpPr/>
          <p:nvPr/>
        </p:nvSpPr>
        <p:spPr>
          <a:xfrm>
            <a:off x="1105182" y="4169835"/>
            <a:ext cx="914400" cy="914400"/>
          </a:xfrm>
          <a:prstGeom prst="rect">
            <a:avLst/>
          </a:prstGeom>
          <a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2" name="Rectangle 21" descr="" title="">
            <a:extLst>
              <a:ext uri="{FF2B5EF4-FFF2-40B4-BE49-F238E27FC236}">
                <a16:creationId xmlns:a16="http://schemas.microsoft.com/office/drawing/2014/main" id="{371FF6FD-1605-47C9-85D8-CA9BC110954C}"/>
              </a:ext>
            </a:extLst>
          </p:cNvPr>
          <p:cNvSpPr/>
          <p:nvPr/>
        </p:nvSpPr>
        <p:spPr>
          <a:xfrm>
            <a:off x="2918629" y="4169835"/>
            <a:ext cx="914400" cy="914400"/>
          </a:xfrm>
          <a:prstGeom prst="rect">
            <a:avLst/>
          </a:prstGeom>
          <a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4" name="Rectangle 23" descr="" title="">
            <a:extLst>
              <a:ext uri="{FF2B5EF4-FFF2-40B4-BE49-F238E27FC236}">
                <a16:creationId xmlns:a16="http://schemas.microsoft.com/office/drawing/2014/main" id="{D09DC85E-EB5A-465F-8273-F8B8A83CDDBD}"/>
              </a:ext>
            </a:extLst>
          </p:cNvPr>
          <p:cNvSpPr/>
          <p:nvPr/>
        </p:nvSpPr>
        <p:spPr>
          <a:xfrm>
            <a:off x="4732077" y="4169835"/>
            <a:ext cx="914400" cy="914400"/>
          </a:xfrm>
          <a:prstGeom prst="rect">
            <a:avLst/>
          </a:prstGeom>
          <a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6" name="Rectangle 25" descr="" title="">
            <a:extLst>
              <a:ext uri="{FF2B5EF4-FFF2-40B4-BE49-F238E27FC236}">
                <a16:creationId xmlns:a16="http://schemas.microsoft.com/office/drawing/2014/main" id="{7E216D95-309E-4EAA-95A6-13EBC8FF50D6}"/>
              </a:ext>
            </a:extLst>
          </p:cNvPr>
          <p:cNvSpPr/>
          <p:nvPr/>
        </p:nvSpPr>
        <p:spPr>
          <a:xfrm>
            <a:off x="6545524" y="4169835"/>
            <a:ext cx="914400" cy="914400"/>
          </a:xfrm>
          <a:prstGeom prst="rect">
            <a:avLst/>
          </a:prstGeom>
          <a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8" name="Rectangle 27" descr="" title="">
            <a:extLst>
              <a:ext uri="{FF2B5EF4-FFF2-40B4-BE49-F238E27FC236}">
                <a16:creationId xmlns:a16="http://schemas.microsoft.com/office/drawing/2014/main" id="{F471D0DC-6ECF-4C98-801F-1B8119A0DCF4}"/>
              </a:ext>
            </a:extLst>
          </p:cNvPr>
          <p:cNvSpPr/>
          <p:nvPr/>
        </p:nvSpPr>
        <p:spPr>
          <a:xfrm>
            <a:off x="8358971" y="4169835"/>
            <a:ext cx="914400" cy="914400"/>
          </a:xfrm>
          <a:prstGeom prst="rect">
            <a:avLst/>
          </a:prstGeom>
          <a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0" name="Rectangle 29" descr="" title="">
            <a:extLst>
              <a:ext uri="{FF2B5EF4-FFF2-40B4-BE49-F238E27FC236}">
                <a16:creationId xmlns:a16="http://schemas.microsoft.com/office/drawing/2014/main" id="{AF50E0B4-039A-4D24-86AA-21C036E9B372}"/>
              </a:ext>
            </a:extLst>
          </p:cNvPr>
          <p:cNvSpPr/>
          <p:nvPr/>
        </p:nvSpPr>
        <p:spPr>
          <a:xfrm>
            <a:off x="10172418" y="4169835"/>
            <a:ext cx="914400" cy="914400"/>
          </a:xfrm>
          <a:prstGeom prst="rect">
            <a:avLst/>
          </a:prstGeom>
          <a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pSp>
        <p:nvGrpSpPr>
          <p:cNvPr id="31" name="Group 30" descr="" title="">
            <a:extLst>
              <a:ext uri="{FF2B5EF4-FFF2-40B4-BE49-F238E27FC236}">
                <a16:creationId xmlns:a16="http://schemas.microsoft.com/office/drawing/2014/main" id="{3AE7A6DF-8604-4990-8AD1-7BA313FE9B79}"/>
              </a:ext>
            </a:extLst>
          </p:cNvPr>
          <p:cNvGrpSpPr/>
          <p:nvPr/>
        </p:nvGrpSpPr>
        <p:grpSpPr>
          <a:xfrm>
            <a:off x="9857938" y="5134419"/>
            <a:ext cx="1543359" cy="617343"/>
            <a:chOff x="9324537" y="3544991"/>
            <a:chExt cx="1543359" cy="617343"/>
          </a:xfrm>
        </p:grpSpPr>
        <p:sp>
          <p:nvSpPr>
            <p:cNvPr id="32" name="Rectangle 31" descr="" title="">
              <a:extLst>
                <a:ext uri="{FF2B5EF4-FFF2-40B4-BE49-F238E27FC236}">
                  <a16:creationId xmlns:a16="http://schemas.microsoft.com/office/drawing/2014/main" id="{31630B34-ECCB-42E9-BE0D-534625917DE2}"/>
                </a:ext>
              </a:extLst>
            </p:cNvPr>
            <p:cNvSpPr/>
            <p:nvPr/>
          </p:nvSpPr>
          <p:spPr>
            <a:xfrm>
              <a:off x="9324537" y="3544991"/>
              <a:ext cx="1543359" cy="61734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3" name="TextBox 32" descr="" title="">
              <a:extLst>
                <a:ext uri="{FF2B5EF4-FFF2-40B4-BE49-F238E27FC236}">
                  <a16:creationId xmlns:a16="http://schemas.microsoft.com/office/drawing/2014/main" id="{D5AA04C0-23CD-42C6-90EE-7C5DA5946B96}"/>
                </a:ext>
              </a:extLst>
            </p:cNvPr>
            <p:cNvSpPr txBox="1"/>
            <p:nvPr/>
          </p:nvSpPr>
          <p:spPr>
            <a:xfrm>
              <a:off x="9324537" y="3544991"/>
              <a:ext cx="1543359" cy="6173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>
                  <a:solidFill>
                    <a:schemeClr val="accent1"/>
                  </a:solidFill>
                  <a:latin typeface="Tenorite" panose="00000500000000000000" pitchFamily="2" charset="0"/>
                </a:rPr>
                <a:t>Sensor/IoT Data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7073823"/>
      </p:ext>
    </p:extLst>
  </p:cSld>
  <p:clrMapOvr>
    <a:masterClrMapping/>
  </p:clrMapOvr>
</p:sld>
</file>

<file path=ppt/slides/slide2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" titl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descr="" title="">
            <a:extLst>
              <a:ext uri="{FF2B5EF4-FFF2-40B4-BE49-F238E27FC236}">
                <a16:creationId xmlns:a16="http://schemas.microsoft.com/office/drawing/2014/main" id="{D3F9F41E-83AE-F31A-1A09-7F91CBB10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Global Changing Privacy Landscape</a:t>
            </a:r>
          </a:p>
        </p:txBody>
      </p:sp>
      <p:sp>
        <p:nvSpPr>
          <p:cNvPr id="10" name="TextBox 9" descr="" title="">
            <a:extLst>
              <a:ext uri="{FF2B5EF4-FFF2-40B4-BE49-F238E27FC236}">
                <a16:creationId xmlns:a16="http://schemas.microsoft.com/office/drawing/2014/main" id="{A9174B3B-D34C-E2B9-2EE5-62E012C131D8}"/>
              </a:ext>
            </a:extLst>
          </p:cNvPr>
          <p:cNvSpPr txBox="1"/>
          <p:nvPr/>
        </p:nvSpPr>
        <p:spPr>
          <a:xfrm>
            <a:off x="4894729" y="6649738"/>
            <a:ext cx="730710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</a:rPr>
              <a:t>Source: Data Guidance, accessed October 2023 (https://www.dataguidance.com/advisories/global-privacy-laws)</a:t>
            </a:r>
          </a:p>
        </p:txBody>
      </p:sp>
      <p:pic>
        <p:nvPicPr>
          <p:cNvPr id="2" name="Picture 1" descr="" title="">
            <a:extLst>
              <a:ext uri="{FF2B5EF4-FFF2-40B4-BE49-F238E27FC236}">
                <a16:creationId xmlns:a16="http://schemas.microsoft.com/office/drawing/2014/main" id="{6CC87CD5-9A76-AAC2-EBEA-77262259C7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3073"/>
          <a:stretch/>
        </p:blipFill>
        <p:spPr>
          <a:xfrm>
            <a:off x="695192" y="1505822"/>
            <a:ext cx="10801616" cy="4829685"/>
          </a:xfrm>
          <a:prstGeom prst="rect">
            <a:avLst/>
          </a:prstGeom>
          <a:ln w="9525">
            <a:solidFill>
              <a:schemeClr val="tx2"/>
            </a:solidFill>
          </a:ln>
        </p:spPr>
      </p:pic>
      <p:grpSp>
        <p:nvGrpSpPr>
          <p:cNvPr id="5" name="Group 4" descr="" title="">
            <a:extLst>
              <a:ext uri="{FF2B5EF4-FFF2-40B4-BE49-F238E27FC236}">
                <a16:creationId xmlns:a16="http://schemas.microsoft.com/office/drawing/2014/main" id="{F8584716-772A-4CCA-1062-E197EBEFED50}"/>
              </a:ext>
            </a:extLst>
          </p:cNvPr>
          <p:cNvGrpSpPr/>
          <p:nvPr/>
        </p:nvGrpSpPr>
        <p:grpSpPr>
          <a:xfrm>
            <a:off x="864705" y="5174321"/>
            <a:ext cx="1806864" cy="984885"/>
            <a:chOff x="633413" y="4016616"/>
            <a:chExt cx="1552575" cy="1053219"/>
          </a:xfrm>
        </p:grpSpPr>
        <p:sp>
          <p:nvSpPr>
            <p:cNvPr id="6" name="TextBox 5" descr="" title="">
              <a:extLst>
                <a:ext uri="{FF2B5EF4-FFF2-40B4-BE49-F238E27FC236}">
                  <a16:creationId xmlns:a16="http://schemas.microsoft.com/office/drawing/2014/main" id="{469A5004-310D-34DB-36EB-8FCD9132215A}"/>
                </a:ext>
              </a:extLst>
            </p:cNvPr>
            <p:cNvSpPr txBox="1"/>
            <p:nvPr/>
          </p:nvSpPr>
          <p:spPr>
            <a:xfrm>
              <a:off x="633413" y="4016616"/>
              <a:ext cx="1552575" cy="1053219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100" dirty="0">
                  <a:latin typeface="+mn-lt"/>
                </a:rPr>
                <a:t>LEGEND</a:t>
              </a:r>
            </a:p>
            <a:p>
              <a:pPr marL="173038" algn="l">
                <a:spcAft>
                  <a:spcPts val="600"/>
                </a:spcAft>
              </a:pPr>
              <a:r>
                <a:rPr lang="en-US" sz="1100" dirty="0"/>
                <a:t>       </a:t>
              </a:r>
              <a:r>
                <a:rPr lang="en-US" sz="1000" dirty="0"/>
                <a:t>Privacy Law</a:t>
              </a:r>
            </a:p>
            <a:p>
              <a:pPr marL="173038" algn="l">
                <a:spcAft>
                  <a:spcPts val="600"/>
                </a:spcAft>
              </a:pPr>
              <a:r>
                <a:rPr lang="en-US" sz="1000" dirty="0"/>
                <a:t>       Draft Privacy Law</a:t>
              </a:r>
            </a:p>
            <a:p>
              <a:pPr marL="173038" algn="l">
                <a:spcAft>
                  <a:spcPts val="600"/>
                </a:spcAft>
              </a:pPr>
              <a:r>
                <a:rPr lang="en-US" sz="1000" dirty="0">
                  <a:latin typeface="+mn-lt"/>
                </a:rPr>
                <a:t>       </a:t>
              </a:r>
              <a:r>
                <a:rPr lang="en-US" sz="1000" dirty="0"/>
                <a:t>No Privacy Law</a:t>
              </a:r>
              <a:endParaRPr lang="en-US" sz="1000" dirty="0">
                <a:latin typeface="+mn-lt"/>
              </a:endParaRPr>
            </a:p>
          </p:txBody>
        </p:sp>
        <p:pic>
          <p:nvPicPr>
            <p:cNvPr id="7" name="Picture 6" descr="" title="">
              <a:extLst>
                <a:ext uri="{FF2B5EF4-FFF2-40B4-BE49-F238E27FC236}">
                  <a16:creationId xmlns:a16="http://schemas.microsoft.com/office/drawing/2014/main" id="{3B836032-A995-6158-27A5-AA971F02F8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5198" t="24208"/>
            <a:stretch/>
          </p:blipFill>
          <p:spPr>
            <a:xfrm>
              <a:off x="708049" y="4337675"/>
              <a:ext cx="182880" cy="176461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</p:pic>
        <p:pic>
          <p:nvPicPr>
            <p:cNvPr id="8" name="Picture 7" descr="" title="">
              <a:extLst>
                <a:ext uri="{FF2B5EF4-FFF2-40B4-BE49-F238E27FC236}">
                  <a16:creationId xmlns:a16="http://schemas.microsoft.com/office/drawing/2014/main" id="{A3EF488F-D0BD-50D9-CA7D-62CCAF409E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8049" y="4571933"/>
              <a:ext cx="182880" cy="182880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</p:pic>
        <p:pic>
          <p:nvPicPr>
            <p:cNvPr id="9" name="Picture 8" descr="" title="">
              <a:extLst>
                <a:ext uri="{FF2B5EF4-FFF2-40B4-BE49-F238E27FC236}">
                  <a16:creationId xmlns:a16="http://schemas.microsoft.com/office/drawing/2014/main" id="{6021F334-BD6E-756C-37FE-27F30DE47A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" t="29266" r="46949"/>
            <a:stretch/>
          </p:blipFill>
          <p:spPr>
            <a:xfrm>
              <a:off x="708049" y="4812609"/>
              <a:ext cx="182880" cy="182880"/>
            </a:xfrm>
            <a:prstGeom prst="ellipse">
              <a:avLst/>
            </a:prstGeom>
            <a:ln>
              <a:solidFill>
                <a:schemeClr val="tx2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287317105"/>
      </p:ext>
    </p:extLst>
  </p:cSld>
  <p:clrMapOvr>
    <a:masterClrMapping/>
  </p:clrMapOvr>
</p:sld>
</file>

<file path=ppt/slides/slide3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" titl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 descr="" title="">
            <a:extLst>
              <a:ext uri="{FF2B5EF4-FFF2-40B4-BE49-F238E27FC236}">
                <a16:creationId xmlns:a16="http://schemas.microsoft.com/office/drawing/2014/main" id="{882EE2C8-5554-32BB-DC5C-2F42F3FD4444}"/>
              </a:ext>
            </a:extLst>
          </p:cNvPr>
          <p:cNvSpPr/>
          <p:nvPr/>
        </p:nvSpPr>
        <p:spPr>
          <a:xfrm>
            <a:off x="7379153" y="3024933"/>
            <a:ext cx="4251960" cy="364910"/>
          </a:xfrm>
          <a:prstGeom prst="rect">
            <a:avLst/>
          </a:prstGeom>
          <a:solidFill>
            <a:srgbClr val="D2E2E3">
              <a:alpha val="89804"/>
            </a:srgbClr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5953808"/>
              <a:satOff val="-7663"/>
              <a:lumOff val="-597"/>
              <a:alphaOff val="0"/>
            </a:schemeClr>
          </a:lnRef>
          <a:fillRef idx="1">
            <a:schemeClr val="accent3">
              <a:tint val="40000"/>
              <a:alpha val="90000"/>
              <a:hueOff val="5953808"/>
              <a:satOff val="-7663"/>
              <a:lumOff val="-597"/>
              <a:alphaOff val="0"/>
            </a:schemeClr>
          </a:fillRef>
          <a:effectRef idx="0">
            <a:schemeClr val="accent3">
              <a:tint val="40000"/>
              <a:alpha val="90000"/>
              <a:hueOff val="5953808"/>
              <a:satOff val="-7663"/>
              <a:lumOff val="-597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cs typeface="Calibri"/>
              </a:rPr>
              <a:t>Nevada Consumer Health Data Act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" name="Title 1" descr="" title="">
            <a:extLst>
              <a:ext uri="{FF2B5EF4-FFF2-40B4-BE49-F238E27FC236}">
                <a16:creationId xmlns:a16="http://schemas.microsoft.com/office/drawing/2014/main" id="{71A7ADCE-7348-3601-A13D-BC4A54758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State Privacy Law Timeline</a:t>
            </a:r>
          </a:p>
        </p:txBody>
      </p:sp>
      <p:sp>
        <p:nvSpPr>
          <p:cNvPr id="35" name="Rectangle 34" descr="" title="">
            <a:extLst>
              <a:ext uri="{FF2B5EF4-FFF2-40B4-BE49-F238E27FC236}">
                <a16:creationId xmlns:a16="http://schemas.microsoft.com/office/drawing/2014/main" id="{CB079CFA-EE3B-34B8-AC3F-E068EAAE9C3C}"/>
              </a:ext>
            </a:extLst>
          </p:cNvPr>
          <p:cNvSpPr/>
          <p:nvPr/>
        </p:nvSpPr>
        <p:spPr>
          <a:xfrm>
            <a:off x="584946" y="1212106"/>
            <a:ext cx="697007" cy="364910"/>
          </a:xfrm>
          <a:prstGeom prst="rect">
            <a:avLst/>
          </a:prstGeom>
          <a:solidFill>
            <a:srgbClr val="9BBB59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440" tIns="11430" rIns="91440" bIns="11430" numCol="1" spcCol="1270" anchor="ctr" anchorCtr="0">
            <a:noAutofit/>
          </a:bodyPr>
          <a:lstStyle/>
          <a:p>
            <a:pPr algn="ctr" defTabSz="800100">
              <a:spcBef>
                <a:spcPct val="0"/>
              </a:spcBef>
            </a:pPr>
            <a:r>
              <a:rPr lang="en-US" sz="1600" dirty="0"/>
              <a:t>2020</a:t>
            </a:r>
          </a:p>
        </p:txBody>
      </p:sp>
      <p:sp>
        <p:nvSpPr>
          <p:cNvPr id="36" name="Rectangle 35" descr="" title="">
            <a:extLst>
              <a:ext uri="{FF2B5EF4-FFF2-40B4-BE49-F238E27FC236}">
                <a16:creationId xmlns:a16="http://schemas.microsoft.com/office/drawing/2014/main" id="{CEB5B21C-16F6-0BF2-F52C-AAAA173B6A0A}"/>
              </a:ext>
            </a:extLst>
          </p:cNvPr>
          <p:cNvSpPr/>
          <p:nvPr/>
        </p:nvSpPr>
        <p:spPr>
          <a:xfrm>
            <a:off x="1435979" y="1217414"/>
            <a:ext cx="1380226" cy="364910"/>
          </a:xfrm>
          <a:prstGeom prst="rect">
            <a:avLst/>
          </a:prstGeom>
          <a:solidFill>
            <a:srgbClr val="D3E3B7"/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400" dirty="0">
                <a:solidFill>
                  <a:schemeClr val="tx1"/>
                </a:solidFill>
              </a:rPr>
              <a:t>January 1</a:t>
            </a:r>
          </a:p>
        </p:txBody>
      </p:sp>
      <p:sp>
        <p:nvSpPr>
          <p:cNvPr id="37" name="Rectangle 36" descr="" title="">
            <a:extLst>
              <a:ext uri="{FF2B5EF4-FFF2-40B4-BE49-F238E27FC236}">
                <a16:creationId xmlns:a16="http://schemas.microsoft.com/office/drawing/2014/main" id="{CB060B0A-D652-5A88-1908-08EB4C7DAC53}"/>
              </a:ext>
            </a:extLst>
          </p:cNvPr>
          <p:cNvSpPr/>
          <p:nvPr/>
        </p:nvSpPr>
        <p:spPr>
          <a:xfrm>
            <a:off x="2970232" y="1212177"/>
            <a:ext cx="8670025" cy="364910"/>
          </a:xfrm>
          <a:prstGeom prst="rect">
            <a:avLst/>
          </a:prstGeom>
          <a:solidFill>
            <a:srgbClr val="EBF2DE"/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396920"/>
              <a:satOff val="-511"/>
              <a:lumOff val="-40"/>
              <a:alphaOff val="0"/>
            </a:schemeClr>
          </a:lnRef>
          <a:fillRef idx="1">
            <a:schemeClr val="accent3">
              <a:tint val="40000"/>
              <a:alpha val="90000"/>
              <a:hueOff val="396920"/>
              <a:satOff val="-511"/>
              <a:lumOff val="-40"/>
              <a:alphaOff val="0"/>
            </a:schemeClr>
          </a:fillRef>
          <a:effectRef idx="0">
            <a:schemeClr val="accent3">
              <a:tint val="40000"/>
              <a:alpha val="90000"/>
              <a:hueOff val="396920"/>
              <a:satOff val="-511"/>
              <a:lumOff val="-4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cs typeface="Calibri" panose="020F0502020204030204" pitchFamily="34" charset="0"/>
              </a:rPr>
              <a:t>California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>
                <a:solidFill>
                  <a:schemeClr val="tx1"/>
                </a:solidFill>
                <a:cs typeface="Calibri"/>
              </a:rPr>
              <a:t>Consumer Privacy Act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8" name="Rectangle 37" descr="" title="">
            <a:extLst>
              <a:ext uri="{FF2B5EF4-FFF2-40B4-BE49-F238E27FC236}">
                <a16:creationId xmlns:a16="http://schemas.microsoft.com/office/drawing/2014/main" id="{F9061492-B002-CB8F-3773-D4621AE44951}"/>
              </a:ext>
            </a:extLst>
          </p:cNvPr>
          <p:cNvSpPr/>
          <p:nvPr/>
        </p:nvSpPr>
        <p:spPr>
          <a:xfrm>
            <a:off x="584946" y="1665366"/>
            <a:ext cx="697007" cy="1268293"/>
          </a:xfrm>
          <a:prstGeom prst="rect">
            <a:avLst/>
          </a:prstGeom>
          <a:solidFill>
            <a:srgbClr val="5CB565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865405"/>
              <a:satOff val="-1298"/>
              <a:lumOff val="-211"/>
              <a:alphaOff val="0"/>
            </a:schemeClr>
          </a:fillRef>
          <a:effectRef idx="0">
            <a:schemeClr val="accent3">
              <a:hueOff val="865405"/>
              <a:satOff val="-1298"/>
              <a:lumOff val="-21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440" tIns="11430" rIns="91440" bIns="11430" numCol="1" spcCol="1270" anchor="ctr" anchorCtr="0">
            <a:noAutofit/>
          </a:bodyPr>
          <a:lstStyle/>
          <a:p>
            <a:pPr algn="ctr" defTabSz="800100">
              <a:spcBef>
                <a:spcPct val="0"/>
              </a:spcBef>
            </a:pPr>
            <a:r>
              <a:rPr lang="en-US" sz="1600" dirty="0"/>
              <a:t>2023</a:t>
            </a:r>
          </a:p>
        </p:txBody>
      </p:sp>
      <p:sp>
        <p:nvSpPr>
          <p:cNvPr id="39" name="Rectangle 38" descr="" title="">
            <a:extLst>
              <a:ext uri="{FF2B5EF4-FFF2-40B4-BE49-F238E27FC236}">
                <a16:creationId xmlns:a16="http://schemas.microsoft.com/office/drawing/2014/main" id="{4AC1C9BA-CCB3-55BD-8C73-8CC00A7D1651}"/>
              </a:ext>
            </a:extLst>
          </p:cNvPr>
          <p:cNvSpPr/>
          <p:nvPr/>
        </p:nvSpPr>
        <p:spPr>
          <a:xfrm>
            <a:off x="1435979" y="1667859"/>
            <a:ext cx="1380226" cy="364910"/>
          </a:xfrm>
          <a:prstGeom prst="rect">
            <a:avLst/>
          </a:prstGeom>
          <a:solidFill>
            <a:srgbClr val="A9CFAB"/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793841"/>
              <a:satOff val="-1022"/>
              <a:lumOff val="-80"/>
              <a:alphaOff val="0"/>
            </a:schemeClr>
          </a:lnRef>
          <a:fillRef idx="1">
            <a:schemeClr val="accent3">
              <a:tint val="40000"/>
              <a:alpha val="90000"/>
              <a:hueOff val="793841"/>
              <a:satOff val="-1022"/>
              <a:lumOff val="-80"/>
              <a:alphaOff val="0"/>
            </a:schemeClr>
          </a:fillRef>
          <a:effectRef idx="0">
            <a:schemeClr val="accent3">
              <a:tint val="40000"/>
              <a:alpha val="90000"/>
              <a:hueOff val="793841"/>
              <a:satOff val="-1022"/>
              <a:lumOff val="-8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400" dirty="0">
                <a:solidFill>
                  <a:schemeClr val="tx1"/>
                </a:solidFill>
              </a:rPr>
              <a:t>January 1</a:t>
            </a:r>
          </a:p>
        </p:txBody>
      </p:sp>
      <p:sp>
        <p:nvSpPr>
          <p:cNvPr id="40" name="Rectangle 39" descr="" title="">
            <a:extLst>
              <a:ext uri="{FF2B5EF4-FFF2-40B4-BE49-F238E27FC236}">
                <a16:creationId xmlns:a16="http://schemas.microsoft.com/office/drawing/2014/main" id="{970470D6-6267-CE09-C900-A9FC3A9C5434}"/>
              </a:ext>
            </a:extLst>
          </p:cNvPr>
          <p:cNvSpPr/>
          <p:nvPr/>
        </p:nvSpPr>
        <p:spPr>
          <a:xfrm>
            <a:off x="2970232" y="1665366"/>
            <a:ext cx="4270248" cy="364910"/>
          </a:xfrm>
          <a:prstGeom prst="rect">
            <a:avLst/>
          </a:prstGeom>
          <a:solidFill>
            <a:srgbClr val="D2E6D2">
              <a:alpha val="90000"/>
            </a:srgbClr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1190762"/>
              <a:satOff val="-1533"/>
              <a:lumOff val="-119"/>
              <a:alphaOff val="0"/>
            </a:schemeClr>
          </a:lnRef>
          <a:fillRef idx="1">
            <a:schemeClr val="accent3">
              <a:tint val="40000"/>
              <a:alpha val="90000"/>
              <a:hueOff val="1190762"/>
              <a:satOff val="-1533"/>
              <a:lumOff val="-119"/>
              <a:alphaOff val="0"/>
            </a:schemeClr>
          </a:fillRef>
          <a:effectRef idx="0">
            <a:schemeClr val="accent3">
              <a:tint val="40000"/>
              <a:alpha val="90000"/>
              <a:hueOff val="1190762"/>
              <a:satOff val="-1533"/>
              <a:lumOff val="-119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cs typeface="Calibri"/>
              </a:rPr>
              <a:t>California Privacy Rights Act (modified CCPA)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3" name="Rectangle 42" descr="" title="">
            <a:extLst>
              <a:ext uri="{FF2B5EF4-FFF2-40B4-BE49-F238E27FC236}">
                <a16:creationId xmlns:a16="http://schemas.microsoft.com/office/drawing/2014/main" id="{965C2865-2864-CBE0-6ECB-D243B817FDEB}"/>
              </a:ext>
            </a:extLst>
          </p:cNvPr>
          <p:cNvSpPr/>
          <p:nvPr/>
        </p:nvSpPr>
        <p:spPr>
          <a:xfrm>
            <a:off x="7370009" y="1665366"/>
            <a:ext cx="4270248" cy="364910"/>
          </a:xfrm>
          <a:prstGeom prst="rect">
            <a:avLst/>
          </a:prstGeom>
          <a:solidFill>
            <a:srgbClr val="D2E6D2"/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1984602"/>
              <a:satOff val="-2554"/>
              <a:lumOff val="-199"/>
              <a:alphaOff val="0"/>
            </a:schemeClr>
          </a:lnRef>
          <a:fillRef idx="1">
            <a:schemeClr val="accent3">
              <a:tint val="40000"/>
              <a:alpha val="90000"/>
              <a:hueOff val="1984602"/>
              <a:satOff val="-2554"/>
              <a:lumOff val="-199"/>
              <a:alphaOff val="0"/>
            </a:schemeClr>
          </a:fillRef>
          <a:effectRef idx="0">
            <a:schemeClr val="accent3">
              <a:tint val="40000"/>
              <a:alpha val="90000"/>
              <a:hueOff val="1984602"/>
              <a:satOff val="-2554"/>
              <a:lumOff val="-199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cs typeface="Calibri"/>
              </a:rPr>
              <a:t>Virginia Consumer Data Protection Act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5" name="Rectangle 44" descr="" title="">
            <a:extLst>
              <a:ext uri="{FF2B5EF4-FFF2-40B4-BE49-F238E27FC236}">
                <a16:creationId xmlns:a16="http://schemas.microsoft.com/office/drawing/2014/main" id="{0CB81F38-62C3-53EE-87B2-7E4F1C762734}"/>
              </a:ext>
            </a:extLst>
          </p:cNvPr>
          <p:cNvSpPr/>
          <p:nvPr/>
        </p:nvSpPr>
        <p:spPr>
          <a:xfrm>
            <a:off x="1435979" y="2118304"/>
            <a:ext cx="1380226" cy="364910"/>
          </a:xfrm>
          <a:prstGeom prst="rect">
            <a:avLst/>
          </a:prstGeom>
          <a:solidFill>
            <a:srgbClr val="A9CFAB"/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2381523"/>
              <a:satOff val="-3065"/>
              <a:lumOff val="-239"/>
              <a:alphaOff val="0"/>
            </a:schemeClr>
          </a:lnRef>
          <a:fillRef idx="1">
            <a:schemeClr val="accent3">
              <a:tint val="40000"/>
              <a:alpha val="90000"/>
              <a:hueOff val="2381523"/>
              <a:satOff val="-3065"/>
              <a:lumOff val="-239"/>
              <a:alphaOff val="0"/>
            </a:schemeClr>
          </a:fillRef>
          <a:effectRef idx="0">
            <a:schemeClr val="accent3">
              <a:tint val="40000"/>
              <a:alpha val="90000"/>
              <a:hueOff val="2381523"/>
              <a:satOff val="-3065"/>
              <a:lumOff val="-239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400" dirty="0">
                <a:solidFill>
                  <a:schemeClr val="tx1"/>
                </a:solidFill>
              </a:rPr>
              <a:t>July 1</a:t>
            </a:r>
            <a:endParaRPr lang="en-US" sz="14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46" name="Rectangle 45" descr="" title="">
            <a:extLst>
              <a:ext uri="{FF2B5EF4-FFF2-40B4-BE49-F238E27FC236}">
                <a16:creationId xmlns:a16="http://schemas.microsoft.com/office/drawing/2014/main" id="{9B651EEA-ECEB-6720-E140-73E343C66A7E}"/>
              </a:ext>
            </a:extLst>
          </p:cNvPr>
          <p:cNvSpPr/>
          <p:nvPr/>
        </p:nvSpPr>
        <p:spPr>
          <a:xfrm>
            <a:off x="2970232" y="2118555"/>
            <a:ext cx="4270248" cy="364910"/>
          </a:xfrm>
          <a:prstGeom prst="rect">
            <a:avLst/>
          </a:prstGeom>
          <a:solidFill>
            <a:srgbClr val="D2E6D2"/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2778444"/>
              <a:satOff val="-3576"/>
              <a:lumOff val="-279"/>
              <a:alphaOff val="0"/>
            </a:schemeClr>
          </a:lnRef>
          <a:fillRef idx="1">
            <a:schemeClr val="accent3">
              <a:tint val="40000"/>
              <a:alpha val="90000"/>
              <a:hueOff val="2778444"/>
              <a:satOff val="-3576"/>
              <a:lumOff val="-279"/>
              <a:alphaOff val="0"/>
            </a:schemeClr>
          </a:fillRef>
          <a:effectRef idx="0">
            <a:schemeClr val="accent3">
              <a:tint val="40000"/>
              <a:alpha val="90000"/>
              <a:hueOff val="2778444"/>
              <a:satOff val="-3576"/>
              <a:lumOff val="-279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cs typeface="Calibri"/>
              </a:rPr>
              <a:t>Colorado Privacy Act</a:t>
            </a:r>
          </a:p>
        </p:txBody>
      </p:sp>
      <p:sp>
        <p:nvSpPr>
          <p:cNvPr id="49" name="Rectangle 48" descr="" title="">
            <a:extLst>
              <a:ext uri="{FF2B5EF4-FFF2-40B4-BE49-F238E27FC236}">
                <a16:creationId xmlns:a16="http://schemas.microsoft.com/office/drawing/2014/main" id="{17C30186-13D7-B41F-C2A0-97B4E1168F1A}"/>
              </a:ext>
            </a:extLst>
          </p:cNvPr>
          <p:cNvSpPr/>
          <p:nvPr/>
        </p:nvSpPr>
        <p:spPr>
          <a:xfrm>
            <a:off x="7370009" y="2118555"/>
            <a:ext cx="4270248" cy="364910"/>
          </a:xfrm>
          <a:prstGeom prst="rect">
            <a:avLst/>
          </a:prstGeom>
          <a:solidFill>
            <a:srgbClr val="D2E6D2"/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3572285"/>
              <a:satOff val="-4598"/>
              <a:lumOff val="-358"/>
              <a:alphaOff val="0"/>
            </a:schemeClr>
          </a:lnRef>
          <a:fillRef idx="1">
            <a:schemeClr val="accent3">
              <a:tint val="40000"/>
              <a:alpha val="90000"/>
              <a:hueOff val="3572285"/>
              <a:satOff val="-4598"/>
              <a:lumOff val="-358"/>
              <a:alphaOff val="0"/>
            </a:schemeClr>
          </a:fillRef>
          <a:effectRef idx="0">
            <a:schemeClr val="accent3">
              <a:tint val="40000"/>
              <a:alpha val="90000"/>
              <a:hueOff val="3572285"/>
              <a:satOff val="-4598"/>
              <a:lumOff val="-358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</a:rPr>
              <a:t>Connecticut Data Privacy Act</a:t>
            </a:r>
            <a:endParaRPr lang="en-US" sz="12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54" name="Rectangle 53" descr="" title="">
            <a:extLst>
              <a:ext uri="{FF2B5EF4-FFF2-40B4-BE49-F238E27FC236}">
                <a16:creationId xmlns:a16="http://schemas.microsoft.com/office/drawing/2014/main" id="{424DD638-E156-8394-1B7F-3E44D0BF2627}"/>
              </a:ext>
            </a:extLst>
          </p:cNvPr>
          <p:cNvSpPr/>
          <p:nvPr/>
        </p:nvSpPr>
        <p:spPr>
          <a:xfrm>
            <a:off x="1435979" y="2568749"/>
            <a:ext cx="1380226" cy="364910"/>
          </a:xfrm>
          <a:prstGeom prst="rect">
            <a:avLst/>
          </a:prstGeom>
          <a:solidFill>
            <a:srgbClr val="A9CFAB"/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4763046"/>
              <a:satOff val="-6130"/>
              <a:lumOff val="-478"/>
              <a:alphaOff val="0"/>
            </a:schemeClr>
          </a:lnRef>
          <a:fillRef idx="1">
            <a:schemeClr val="accent3">
              <a:tint val="40000"/>
              <a:alpha val="90000"/>
              <a:hueOff val="4763046"/>
              <a:satOff val="-6130"/>
              <a:lumOff val="-478"/>
              <a:alphaOff val="0"/>
            </a:schemeClr>
          </a:fillRef>
          <a:effectRef idx="0">
            <a:schemeClr val="accent3">
              <a:tint val="40000"/>
              <a:alpha val="90000"/>
              <a:hueOff val="4763046"/>
              <a:satOff val="-6130"/>
              <a:lumOff val="-478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400" dirty="0">
                <a:solidFill>
                  <a:schemeClr val="tx1"/>
                </a:solidFill>
              </a:rPr>
              <a:t>December 31</a:t>
            </a:r>
          </a:p>
        </p:txBody>
      </p:sp>
      <p:sp>
        <p:nvSpPr>
          <p:cNvPr id="55" name="Rectangle 54" descr="" title="">
            <a:extLst>
              <a:ext uri="{FF2B5EF4-FFF2-40B4-BE49-F238E27FC236}">
                <a16:creationId xmlns:a16="http://schemas.microsoft.com/office/drawing/2014/main" id="{38F3EF52-B859-8583-56E7-3AA42BBB2CC6}"/>
              </a:ext>
            </a:extLst>
          </p:cNvPr>
          <p:cNvSpPr/>
          <p:nvPr/>
        </p:nvSpPr>
        <p:spPr>
          <a:xfrm>
            <a:off x="2970232" y="2571744"/>
            <a:ext cx="8670025" cy="364910"/>
          </a:xfrm>
          <a:prstGeom prst="rect">
            <a:avLst/>
          </a:prstGeom>
          <a:solidFill>
            <a:srgbClr val="D2E6D2"/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5159967"/>
              <a:satOff val="-6641"/>
              <a:lumOff val="-518"/>
              <a:alphaOff val="0"/>
            </a:schemeClr>
          </a:lnRef>
          <a:fillRef idx="1">
            <a:schemeClr val="accent3">
              <a:tint val="40000"/>
              <a:alpha val="90000"/>
              <a:hueOff val="5159967"/>
              <a:satOff val="-6641"/>
              <a:lumOff val="-518"/>
              <a:alphaOff val="0"/>
            </a:schemeClr>
          </a:fillRef>
          <a:effectRef idx="0">
            <a:schemeClr val="accent3">
              <a:tint val="40000"/>
              <a:alpha val="90000"/>
              <a:hueOff val="5159967"/>
              <a:satOff val="-6641"/>
              <a:lumOff val="-518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</a:rPr>
              <a:t>Utah Consumer Privacy Act</a:t>
            </a:r>
          </a:p>
        </p:txBody>
      </p:sp>
      <p:sp>
        <p:nvSpPr>
          <p:cNvPr id="56" name="Rectangle 55" descr="" title="">
            <a:extLst>
              <a:ext uri="{FF2B5EF4-FFF2-40B4-BE49-F238E27FC236}">
                <a16:creationId xmlns:a16="http://schemas.microsoft.com/office/drawing/2014/main" id="{634AA1A4-22E1-7531-E2CD-239CFF2EA979}"/>
              </a:ext>
            </a:extLst>
          </p:cNvPr>
          <p:cNvSpPr/>
          <p:nvPr/>
        </p:nvSpPr>
        <p:spPr>
          <a:xfrm>
            <a:off x="584946" y="3019195"/>
            <a:ext cx="697007" cy="1265800"/>
          </a:xfrm>
          <a:prstGeom prst="rect">
            <a:avLst/>
          </a:prstGeom>
          <a:solidFill>
            <a:srgbClr val="5EAFA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6057835"/>
              <a:satOff val="-9089"/>
              <a:lumOff val="-1478"/>
              <a:alphaOff val="0"/>
            </a:schemeClr>
          </a:fillRef>
          <a:effectRef idx="0">
            <a:schemeClr val="accent3">
              <a:hueOff val="6057835"/>
              <a:satOff val="-9089"/>
              <a:lumOff val="-1478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440" tIns="11430" rIns="91440" bIns="11430" numCol="1" spcCol="1270" anchor="ctr" anchorCtr="0">
            <a:noAutofit/>
          </a:bodyPr>
          <a:lstStyle/>
          <a:p>
            <a:pPr algn="ctr" defTabSz="800100">
              <a:spcBef>
                <a:spcPct val="0"/>
              </a:spcBef>
            </a:pPr>
            <a:r>
              <a:rPr lang="en-US" sz="1600" dirty="0"/>
              <a:t>2024</a:t>
            </a:r>
          </a:p>
        </p:txBody>
      </p:sp>
      <p:sp>
        <p:nvSpPr>
          <p:cNvPr id="57" name="Rectangle 56" descr="" title="">
            <a:extLst>
              <a:ext uri="{FF2B5EF4-FFF2-40B4-BE49-F238E27FC236}">
                <a16:creationId xmlns:a16="http://schemas.microsoft.com/office/drawing/2014/main" id="{5BEF1C2A-A0D5-AC71-E580-8A6BF035407C}"/>
              </a:ext>
            </a:extLst>
          </p:cNvPr>
          <p:cNvSpPr/>
          <p:nvPr/>
        </p:nvSpPr>
        <p:spPr>
          <a:xfrm>
            <a:off x="1435979" y="3019194"/>
            <a:ext cx="1380226" cy="364910"/>
          </a:xfrm>
          <a:prstGeom prst="rect">
            <a:avLst/>
          </a:prstGeom>
          <a:solidFill>
            <a:srgbClr val="B8D3D2"/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5556887"/>
              <a:satOff val="-7152"/>
              <a:lumOff val="-557"/>
              <a:alphaOff val="0"/>
            </a:schemeClr>
          </a:lnRef>
          <a:fillRef idx="1">
            <a:schemeClr val="accent3">
              <a:tint val="40000"/>
              <a:alpha val="90000"/>
              <a:hueOff val="5556887"/>
              <a:satOff val="-7152"/>
              <a:lumOff val="-557"/>
              <a:alphaOff val="0"/>
            </a:schemeClr>
          </a:fillRef>
          <a:effectRef idx="0">
            <a:schemeClr val="accent3">
              <a:tint val="40000"/>
              <a:alpha val="90000"/>
              <a:hueOff val="5556887"/>
              <a:satOff val="-7152"/>
              <a:lumOff val="-557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400" dirty="0">
                <a:solidFill>
                  <a:schemeClr val="tx1"/>
                </a:solidFill>
              </a:rPr>
              <a:t>March 31</a:t>
            </a:r>
          </a:p>
        </p:txBody>
      </p:sp>
      <p:sp>
        <p:nvSpPr>
          <p:cNvPr id="58" name="Rectangle 57" descr="" title="">
            <a:extLst>
              <a:ext uri="{FF2B5EF4-FFF2-40B4-BE49-F238E27FC236}">
                <a16:creationId xmlns:a16="http://schemas.microsoft.com/office/drawing/2014/main" id="{E7DCF76C-CB74-58D9-B119-5D1ED2B04E2C}"/>
              </a:ext>
            </a:extLst>
          </p:cNvPr>
          <p:cNvSpPr/>
          <p:nvPr/>
        </p:nvSpPr>
        <p:spPr>
          <a:xfrm>
            <a:off x="2970231" y="3024933"/>
            <a:ext cx="4251960" cy="364910"/>
          </a:xfrm>
          <a:prstGeom prst="rect">
            <a:avLst/>
          </a:prstGeom>
          <a:solidFill>
            <a:srgbClr val="D2E2E3">
              <a:alpha val="89804"/>
            </a:srgbClr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5953808"/>
              <a:satOff val="-7663"/>
              <a:lumOff val="-597"/>
              <a:alphaOff val="0"/>
            </a:schemeClr>
          </a:lnRef>
          <a:fillRef idx="1">
            <a:schemeClr val="accent3">
              <a:tint val="40000"/>
              <a:alpha val="90000"/>
              <a:hueOff val="5953808"/>
              <a:satOff val="-7663"/>
              <a:lumOff val="-597"/>
              <a:alphaOff val="0"/>
            </a:schemeClr>
          </a:fillRef>
          <a:effectRef idx="0">
            <a:schemeClr val="accent3">
              <a:tint val="40000"/>
              <a:alpha val="90000"/>
              <a:hueOff val="5953808"/>
              <a:satOff val="-7663"/>
              <a:lumOff val="-597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cs typeface="Calibri"/>
              </a:rPr>
              <a:t>Washington My Health My Data Act 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0" name="Rectangle 59" descr="" title="">
            <a:extLst>
              <a:ext uri="{FF2B5EF4-FFF2-40B4-BE49-F238E27FC236}">
                <a16:creationId xmlns:a16="http://schemas.microsoft.com/office/drawing/2014/main" id="{A2C7C8AF-61FF-A8A4-747C-1B590B7AE658}"/>
              </a:ext>
            </a:extLst>
          </p:cNvPr>
          <p:cNvSpPr/>
          <p:nvPr/>
        </p:nvSpPr>
        <p:spPr>
          <a:xfrm>
            <a:off x="1435979" y="3469639"/>
            <a:ext cx="1380226" cy="364910"/>
          </a:xfrm>
          <a:prstGeom prst="rect">
            <a:avLst/>
          </a:prstGeom>
          <a:solidFill>
            <a:srgbClr val="B8D3D2"/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6350728"/>
              <a:satOff val="-8174"/>
              <a:lumOff val="-637"/>
              <a:alphaOff val="0"/>
            </a:schemeClr>
          </a:lnRef>
          <a:fillRef idx="1">
            <a:schemeClr val="accent3">
              <a:tint val="40000"/>
              <a:alpha val="90000"/>
              <a:hueOff val="6350728"/>
              <a:satOff val="-8174"/>
              <a:lumOff val="-637"/>
              <a:alphaOff val="0"/>
            </a:schemeClr>
          </a:fillRef>
          <a:effectRef idx="0">
            <a:schemeClr val="accent3">
              <a:tint val="40000"/>
              <a:alpha val="90000"/>
              <a:hueOff val="6350728"/>
              <a:satOff val="-8174"/>
              <a:lumOff val="-637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400" dirty="0">
                <a:solidFill>
                  <a:schemeClr val="tx1"/>
                </a:solidFill>
              </a:rPr>
              <a:t>July 1</a:t>
            </a:r>
          </a:p>
        </p:txBody>
      </p:sp>
      <p:sp>
        <p:nvSpPr>
          <p:cNvPr id="61" name="Rectangle 60" descr="" title="">
            <a:extLst>
              <a:ext uri="{FF2B5EF4-FFF2-40B4-BE49-F238E27FC236}">
                <a16:creationId xmlns:a16="http://schemas.microsoft.com/office/drawing/2014/main" id="{8E3A05F7-B1C6-9106-7907-DE1EC12B8116}"/>
              </a:ext>
            </a:extLst>
          </p:cNvPr>
          <p:cNvSpPr/>
          <p:nvPr/>
        </p:nvSpPr>
        <p:spPr>
          <a:xfrm>
            <a:off x="2970232" y="3478122"/>
            <a:ext cx="2798064" cy="364910"/>
          </a:xfrm>
          <a:prstGeom prst="rect">
            <a:avLst/>
          </a:prstGeom>
          <a:solidFill>
            <a:srgbClr val="D2E2E3"/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6747648"/>
              <a:satOff val="-8684"/>
              <a:lumOff val="-677"/>
              <a:alphaOff val="0"/>
            </a:schemeClr>
          </a:lnRef>
          <a:fillRef idx="1">
            <a:schemeClr val="accent3">
              <a:tint val="40000"/>
              <a:alpha val="90000"/>
              <a:hueOff val="6747648"/>
              <a:satOff val="-8684"/>
              <a:lumOff val="-677"/>
              <a:alphaOff val="0"/>
            </a:schemeClr>
          </a:fillRef>
          <a:effectRef idx="0">
            <a:schemeClr val="accent3">
              <a:tint val="40000"/>
              <a:alpha val="90000"/>
              <a:hueOff val="6747648"/>
              <a:satOff val="-8684"/>
              <a:lumOff val="-677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cs typeface="Calibri"/>
              </a:rPr>
              <a:t>Texas Data Privacy and Security Act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4" name="Rectangle 63" descr="" title="">
            <a:extLst>
              <a:ext uri="{FF2B5EF4-FFF2-40B4-BE49-F238E27FC236}">
                <a16:creationId xmlns:a16="http://schemas.microsoft.com/office/drawing/2014/main" id="{12B95939-89D8-0682-D268-C219A4D76933}"/>
              </a:ext>
            </a:extLst>
          </p:cNvPr>
          <p:cNvSpPr/>
          <p:nvPr/>
        </p:nvSpPr>
        <p:spPr>
          <a:xfrm>
            <a:off x="8842193" y="3477074"/>
            <a:ext cx="2798064" cy="364910"/>
          </a:xfrm>
          <a:prstGeom prst="rect">
            <a:avLst/>
          </a:prstGeom>
          <a:solidFill>
            <a:srgbClr val="D2E2E3"/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7541489"/>
              <a:satOff val="-9706"/>
              <a:lumOff val="-756"/>
              <a:alphaOff val="0"/>
            </a:schemeClr>
          </a:lnRef>
          <a:fillRef idx="1">
            <a:schemeClr val="accent3">
              <a:tint val="40000"/>
              <a:alpha val="90000"/>
              <a:hueOff val="7541489"/>
              <a:satOff val="-9706"/>
              <a:lumOff val="-756"/>
              <a:alphaOff val="0"/>
            </a:schemeClr>
          </a:fillRef>
          <a:effectRef idx="0">
            <a:schemeClr val="accent3">
              <a:tint val="40000"/>
              <a:alpha val="90000"/>
              <a:hueOff val="7541489"/>
              <a:satOff val="-9706"/>
              <a:lumOff val="-756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cs typeface="Calibri"/>
              </a:rPr>
              <a:t>Oregon Consumer Privacy Act</a:t>
            </a:r>
            <a:endParaRPr lang="en-US" sz="1200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66" name="Rectangle 65" descr="" title="">
            <a:extLst>
              <a:ext uri="{FF2B5EF4-FFF2-40B4-BE49-F238E27FC236}">
                <a16:creationId xmlns:a16="http://schemas.microsoft.com/office/drawing/2014/main" id="{35EEA321-C4D7-0B03-4445-69899C52B714}"/>
              </a:ext>
            </a:extLst>
          </p:cNvPr>
          <p:cNvSpPr/>
          <p:nvPr/>
        </p:nvSpPr>
        <p:spPr>
          <a:xfrm>
            <a:off x="1435979" y="3920084"/>
            <a:ext cx="1380226" cy="364910"/>
          </a:xfrm>
          <a:prstGeom prst="rect">
            <a:avLst/>
          </a:prstGeom>
          <a:solidFill>
            <a:srgbClr val="B8D3D2"/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7938409"/>
              <a:satOff val="-10217"/>
              <a:lumOff val="-796"/>
              <a:alphaOff val="0"/>
            </a:schemeClr>
          </a:lnRef>
          <a:fillRef idx="1">
            <a:schemeClr val="accent3">
              <a:tint val="40000"/>
              <a:alpha val="90000"/>
              <a:hueOff val="7938409"/>
              <a:satOff val="-10217"/>
              <a:lumOff val="-796"/>
              <a:alphaOff val="0"/>
            </a:schemeClr>
          </a:fillRef>
          <a:effectRef idx="0">
            <a:schemeClr val="accent3">
              <a:tint val="40000"/>
              <a:alpha val="90000"/>
              <a:hueOff val="7938409"/>
              <a:satOff val="-10217"/>
              <a:lumOff val="-796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400" dirty="0">
                <a:solidFill>
                  <a:schemeClr val="tx1"/>
                </a:solidFill>
                <a:cs typeface="Calibri"/>
              </a:rPr>
              <a:t>October 1</a:t>
            </a:r>
          </a:p>
        </p:txBody>
      </p:sp>
      <p:sp>
        <p:nvSpPr>
          <p:cNvPr id="67" name="Rectangle 66" descr="" title="">
            <a:extLst>
              <a:ext uri="{FF2B5EF4-FFF2-40B4-BE49-F238E27FC236}">
                <a16:creationId xmlns:a16="http://schemas.microsoft.com/office/drawing/2014/main" id="{A0A5DB4E-34F5-121C-F58C-95B4BACFD5D3}"/>
              </a:ext>
            </a:extLst>
          </p:cNvPr>
          <p:cNvSpPr/>
          <p:nvPr/>
        </p:nvSpPr>
        <p:spPr>
          <a:xfrm>
            <a:off x="2970232" y="3931311"/>
            <a:ext cx="8670025" cy="364910"/>
          </a:xfrm>
          <a:prstGeom prst="rect">
            <a:avLst/>
          </a:prstGeom>
          <a:solidFill>
            <a:srgbClr val="D2E2E3"/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8335331"/>
              <a:satOff val="-10728"/>
              <a:lumOff val="-836"/>
              <a:alphaOff val="0"/>
            </a:schemeClr>
          </a:lnRef>
          <a:fillRef idx="1">
            <a:schemeClr val="accent3">
              <a:tint val="40000"/>
              <a:alpha val="90000"/>
              <a:hueOff val="8335331"/>
              <a:satOff val="-10728"/>
              <a:lumOff val="-836"/>
              <a:alphaOff val="0"/>
            </a:schemeClr>
          </a:fillRef>
          <a:effectRef idx="0">
            <a:schemeClr val="accent3">
              <a:tint val="40000"/>
              <a:alpha val="90000"/>
              <a:hueOff val="8335331"/>
              <a:satOff val="-10728"/>
              <a:lumOff val="-836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cs typeface="Calibri"/>
              </a:rPr>
              <a:t>Montana Consumer Privacy Act</a:t>
            </a:r>
          </a:p>
        </p:txBody>
      </p:sp>
      <p:sp>
        <p:nvSpPr>
          <p:cNvPr id="68" name="Rectangle 67" descr="" title="">
            <a:extLst>
              <a:ext uri="{FF2B5EF4-FFF2-40B4-BE49-F238E27FC236}">
                <a16:creationId xmlns:a16="http://schemas.microsoft.com/office/drawing/2014/main" id="{365BAC6E-B677-D6BC-4CC3-D4A82AC302BA}"/>
              </a:ext>
            </a:extLst>
          </p:cNvPr>
          <p:cNvSpPr/>
          <p:nvPr/>
        </p:nvSpPr>
        <p:spPr>
          <a:xfrm>
            <a:off x="584946" y="4370528"/>
            <a:ext cx="697007" cy="1716245"/>
          </a:xfrm>
          <a:prstGeom prst="rect">
            <a:avLst/>
          </a:prstGeom>
          <a:solidFill>
            <a:srgbClr val="6179A8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9519454"/>
              <a:satOff val="-14283"/>
              <a:lumOff val="-2323"/>
              <a:alphaOff val="0"/>
            </a:schemeClr>
          </a:fillRef>
          <a:effectRef idx="0">
            <a:schemeClr val="accent3">
              <a:hueOff val="9519454"/>
              <a:satOff val="-14283"/>
              <a:lumOff val="-232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440" tIns="11430" rIns="91440" bIns="11430" numCol="1" spcCol="1270" anchor="ctr" anchorCtr="0">
            <a:noAutofit/>
          </a:bodyPr>
          <a:lstStyle/>
          <a:p>
            <a:pPr algn="ctr" defTabSz="800100">
              <a:spcBef>
                <a:spcPct val="0"/>
              </a:spcBef>
            </a:pPr>
            <a:r>
              <a:rPr lang="en-US" sz="1600" dirty="0"/>
              <a:t>2025</a:t>
            </a:r>
          </a:p>
        </p:txBody>
      </p:sp>
      <p:sp>
        <p:nvSpPr>
          <p:cNvPr id="69" name="Rectangle 68" descr="" title="">
            <a:extLst>
              <a:ext uri="{FF2B5EF4-FFF2-40B4-BE49-F238E27FC236}">
                <a16:creationId xmlns:a16="http://schemas.microsoft.com/office/drawing/2014/main" id="{044AB617-8003-7B56-FA58-9B26E020E5FC}"/>
              </a:ext>
            </a:extLst>
          </p:cNvPr>
          <p:cNvSpPr/>
          <p:nvPr/>
        </p:nvSpPr>
        <p:spPr>
          <a:xfrm>
            <a:off x="1435979" y="4370529"/>
            <a:ext cx="1380226" cy="364910"/>
          </a:xfrm>
          <a:prstGeom prst="rect">
            <a:avLst/>
          </a:prstGeom>
          <a:solidFill>
            <a:srgbClr val="A3B1CD"/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8732251"/>
              <a:satOff val="-11239"/>
              <a:lumOff val="-876"/>
              <a:alphaOff val="0"/>
            </a:schemeClr>
          </a:lnRef>
          <a:fillRef idx="1">
            <a:schemeClr val="accent3">
              <a:tint val="40000"/>
              <a:alpha val="90000"/>
              <a:hueOff val="8732251"/>
              <a:satOff val="-11239"/>
              <a:lumOff val="-876"/>
              <a:alphaOff val="0"/>
            </a:schemeClr>
          </a:fillRef>
          <a:effectRef idx="0">
            <a:schemeClr val="accent3">
              <a:tint val="40000"/>
              <a:alpha val="90000"/>
              <a:hueOff val="8732251"/>
              <a:satOff val="-11239"/>
              <a:lumOff val="-876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400" dirty="0">
                <a:solidFill>
                  <a:schemeClr val="tx1"/>
                </a:solidFill>
                <a:cs typeface="Calibri"/>
              </a:rPr>
              <a:t>January 1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0" name="Rectangle 69" descr="" title="">
            <a:extLst>
              <a:ext uri="{FF2B5EF4-FFF2-40B4-BE49-F238E27FC236}">
                <a16:creationId xmlns:a16="http://schemas.microsoft.com/office/drawing/2014/main" id="{749BB34E-A82D-FC7A-227C-2EA43C842963}"/>
              </a:ext>
            </a:extLst>
          </p:cNvPr>
          <p:cNvSpPr/>
          <p:nvPr/>
        </p:nvSpPr>
        <p:spPr>
          <a:xfrm>
            <a:off x="5154183" y="4384500"/>
            <a:ext cx="2103120" cy="364910"/>
          </a:xfrm>
          <a:prstGeom prst="rect">
            <a:avLst/>
          </a:prstGeom>
          <a:solidFill>
            <a:srgbClr val="C9D1E1"/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9129172"/>
              <a:satOff val="-11750"/>
              <a:lumOff val="-916"/>
              <a:alphaOff val="0"/>
            </a:schemeClr>
          </a:lnRef>
          <a:fillRef idx="1">
            <a:schemeClr val="accent3">
              <a:tint val="40000"/>
              <a:alpha val="90000"/>
              <a:hueOff val="9129172"/>
              <a:satOff val="-11750"/>
              <a:lumOff val="-916"/>
              <a:alphaOff val="0"/>
            </a:schemeClr>
          </a:fillRef>
          <a:effectRef idx="0">
            <a:schemeClr val="accent3">
              <a:tint val="40000"/>
              <a:alpha val="90000"/>
              <a:hueOff val="9129172"/>
              <a:satOff val="-11750"/>
              <a:lumOff val="-916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cs typeface="Calibri"/>
              </a:rPr>
              <a:t>Delaware Personal Data Privacy Act</a:t>
            </a:r>
            <a:endParaRPr lang="en-US" sz="1200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72" name="Rectangle 71" descr="" title="">
            <a:extLst>
              <a:ext uri="{FF2B5EF4-FFF2-40B4-BE49-F238E27FC236}">
                <a16:creationId xmlns:a16="http://schemas.microsoft.com/office/drawing/2014/main" id="{0AD211D7-DA8B-D2A2-81D8-B46BEB0835F2}"/>
              </a:ext>
            </a:extLst>
          </p:cNvPr>
          <p:cNvSpPr/>
          <p:nvPr/>
        </p:nvSpPr>
        <p:spPr>
          <a:xfrm>
            <a:off x="1435979" y="5271419"/>
            <a:ext cx="1380226" cy="364910"/>
          </a:xfrm>
          <a:prstGeom prst="rect">
            <a:avLst/>
          </a:prstGeom>
          <a:solidFill>
            <a:srgbClr val="A3B1CD"/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9526092"/>
              <a:satOff val="-12260"/>
              <a:lumOff val="-956"/>
              <a:alphaOff val="0"/>
            </a:schemeClr>
          </a:lnRef>
          <a:fillRef idx="1">
            <a:schemeClr val="accent3">
              <a:tint val="40000"/>
              <a:alpha val="90000"/>
              <a:hueOff val="9526092"/>
              <a:satOff val="-12260"/>
              <a:lumOff val="-956"/>
              <a:alphaOff val="0"/>
            </a:schemeClr>
          </a:fillRef>
          <a:effectRef idx="0">
            <a:schemeClr val="accent3">
              <a:tint val="40000"/>
              <a:alpha val="90000"/>
              <a:hueOff val="9526092"/>
              <a:satOff val="-12260"/>
              <a:lumOff val="-956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400" dirty="0">
                <a:solidFill>
                  <a:schemeClr val="tx1"/>
                </a:solidFill>
                <a:cs typeface="Calibri"/>
              </a:rPr>
              <a:t>July 1</a:t>
            </a:r>
          </a:p>
        </p:txBody>
      </p:sp>
      <p:sp>
        <p:nvSpPr>
          <p:cNvPr id="73" name="Rectangle 72" descr="" title="">
            <a:extLst>
              <a:ext uri="{FF2B5EF4-FFF2-40B4-BE49-F238E27FC236}">
                <a16:creationId xmlns:a16="http://schemas.microsoft.com/office/drawing/2014/main" id="{6F23EFFF-4930-272F-C2FC-9454953ECA37}"/>
              </a:ext>
            </a:extLst>
          </p:cNvPr>
          <p:cNvSpPr/>
          <p:nvPr/>
        </p:nvSpPr>
        <p:spPr>
          <a:xfrm>
            <a:off x="2970232" y="5290878"/>
            <a:ext cx="8670025" cy="364910"/>
          </a:xfrm>
          <a:prstGeom prst="rect">
            <a:avLst/>
          </a:prstGeom>
          <a:solidFill>
            <a:srgbClr val="C9D1E1"/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9923013"/>
              <a:satOff val="-12771"/>
              <a:lumOff val="-995"/>
              <a:alphaOff val="0"/>
            </a:schemeClr>
          </a:lnRef>
          <a:fillRef idx="1">
            <a:schemeClr val="accent3">
              <a:tint val="40000"/>
              <a:alpha val="90000"/>
              <a:hueOff val="9923013"/>
              <a:satOff val="-12771"/>
              <a:lumOff val="-995"/>
              <a:alphaOff val="0"/>
            </a:schemeClr>
          </a:fillRef>
          <a:effectRef idx="0">
            <a:schemeClr val="accent3">
              <a:tint val="40000"/>
              <a:alpha val="90000"/>
              <a:hueOff val="9923013"/>
              <a:satOff val="-12771"/>
              <a:lumOff val="-995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cs typeface="Calibri"/>
              </a:rPr>
              <a:t>Tennessee Information Protection Act</a:t>
            </a:r>
          </a:p>
        </p:txBody>
      </p:sp>
      <p:sp>
        <p:nvSpPr>
          <p:cNvPr id="74" name="Rectangle 73" descr="" title="">
            <a:extLst>
              <a:ext uri="{FF2B5EF4-FFF2-40B4-BE49-F238E27FC236}">
                <a16:creationId xmlns:a16="http://schemas.microsoft.com/office/drawing/2014/main" id="{BEAB9896-3007-F4A6-7F8C-7C62BAA1F26A}"/>
              </a:ext>
            </a:extLst>
          </p:cNvPr>
          <p:cNvSpPr/>
          <p:nvPr/>
        </p:nvSpPr>
        <p:spPr>
          <a:xfrm>
            <a:off x="584946" y="6172305"/>
            <a:ext cx="697007" cy="364910"/>
          </a:xfrm>
          <a:prstGeom prst="rect">
            <a:avLst/>
          </a:prstGeom>
          <a:solidFill>
            <a:srgbClr val="8064A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11250264"/>
              <a:satOff val="-16880"/>
              <a:lumOff val="-2745"/>
              <a:alphaOff val="0"/>
            </a:schemeClr>
          </a:fillRef>
          <a:effectRef idx="0">
            <a:schemeClr val="accent3">
              <a:hueOff val="11250264"/>
              <a:satOff val="-16880"/>
              <a:lumOff val="-274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440" tIns="11430" rIns="91440" bIns="11430" numCol="1" spcCol="1270" anchor="ctr" anchorCtr="0">
            <a:noAutofit/>
          </a:bodyPr>
          <a:lstStyle/>
          <a:p>
            <a:pPr algn="ctr" defTabSz="800100">
              <a:spcBef>
                <a:spcPct val="0"/>
              </a:spcBef>
            </a:pPr>
            <a:r>
              <a:rPr lang="en-US" sz="1600" dirty="0"/>
              <a:t>2026</a:t>
            </a:r>
          </a:p>
        </p:txBody>
      </p:sp>
      <p:sp>
        <p:nvSpPr>
          <p:cNvPr id="75" name="Rectangle 74" descr="" title="">
            <a:extLst>
              <a:ext uri="{FF2B5EF4-FFF2-40B4-BE49-F238E27FC236}">
                <a16:creationId xmlns:a16="http://schemas.microsoft.com/office/drawing/2014/main" id="{50D351F7-C665-0E90-B9A7-9B582035018C}"/>
              </a:ext>
            </a:extLst>
          </p:cNvPr>
          <p:cNvSpPr/>
          <p:nvPr/>
        </p:nvSpPr>
        <p:spPr>
          <a:xfrm>
            <a:off x="1435979" y="6172304"/>
            <a:ext cx="1380226" cy="364910"/>
          </a:xfrm>
          <a:prstGeom prst="rect">
            <a:avLst/>
          </a:prstGeom>
          <a:solidFill>
            <a:srgbClr val="B9B0C8">
              <a:alpha val="89804"/>
            </a:srgbClr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10319933"/>
              <a:satOff val="-13282"/>
              <a:lumOff val="-1035"/>
              <a:alphaOff val="0"/>
            </a:schemeClr>
          </a:lnRef>
          <a:fillRef idx="1">
            <a:schemeClr val="accent3">
              <a:tint val="40000"/>
              <a:alpha val="90000"/>
              <a:hueOff val="10319933"/>
              <a:satOff val="-13282"/>
              <a:lumOff val="-1035"/>
              <a:alphaOff val="0"/>
            </a:schemeClr>
          </a:fillRef>
          <a:effectRef idx="0">
            <a:schemeClr val="accent3">
              <a:tint val="40000"/>
              <a:alpha val="90000"/>
              <a:hueOff val="10319933"/>
              <a:satOff val="-13282"/>
              <a:lumOff val="-1035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400" dirty="0">
                <a:solidFill>
                  <a:schemeClr val="tx1"/>
                </a:solidFill>
              </a:rPr>
              <a:t>January 1</a:t>
            </a:r>
          </a:p>
        </p:txBody>
      </p:sp>
      <p:sp>
        <p:nvSpPr>
          <p:cNvPr id="76" name="Rectangle 75" descr="" title="">
            <a:extLst>
              <a:ext uri="{FF2B5EF4-FFF2-40B4-BE49-F238E27FC236}">
                <a16:creationId xmlns:a16="http://schemas.microsoft.com/office/drawing/2014/main" id="{B71FB0E7-F132-7C60-6CB4-FCBC8C45FAC1}"/>
              </a:ext>
            </a:extLst>
          </p:cNvPr>
          <p:cNvSpPr/>
          <p:nvPr/>
        </p:nvSpPr>
        <p:spPr>
          <a:xfrm>
            <a:off x="2970232" y="6197255"/>
            <a:ext cx="4270248" cy="364910"/>
          </a:xfrm>
          <a:prstGeom prst="rect">
            <a:avLst/>
          </a:prstGeom>
          <a:solidFill>
            <a:srgbClr val="E9E6EE">
              <a:alpha val="89804"/>
            </a:srgbClr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10716854"/>
              <a:satOff val="-13793"/>
              <a:lumOff val="-1075"/>
              <a:alphaOff val="0"/>
            </a:schemeClr>
          </a:lnRef>
          <a:fillRef idx="1">
            <a:schemeClr val="accent3">
              <a:tint val="40000"/>
              <a:alpha val="90000"/>
              <a:hueOff val="10716854"/>
              <a:satOff val="-13793"/>
              <a:lumOff val="-1075"/>
              <a:alphaOff val="0"/>
            </a:schemeClr>
          </a:fillRef>
          <a:effectRef idx="0">
            <a:schemeClr val="accent3">
              <a:tint val="40000"/>
              <a:alpha val="90000"/>
              <a:hueOff val="10716854"/>
              <a:satOff val="-13793"/>
              <a:lumOff val="-1075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</a:rPr>
              <a:t>Indiana Consumer Data Protection Act</a:t>
            </a:r>
          </a:p>
        </p:txBody>
      </p:sp>
      <p:sp>
        <p:nvSpPr>
          <p:cNvPr id="4" name="Rectangle 3" descr="" title="">
            <a:extLst>
              <a:ext uri="{FF2B5EF4-FFF2-40B4-BE49-F238E27FC236}">
                <a16:creationId xmlns:a16="http://schemas.microsoft.com/office/drawing/2014/main" id="{1913E1C5-5B41-E04F-6AA3-162A3A2BC6BF}"/>
              </a:ext>
            </a:extLst>
          </p:cNvPr>
          <p:cNvSpPr/>
          <p:nvPr/>
        </p:nvSpPr>
        <p:spPr>
          <a:xfrm>
            <a:off x="2968398" y="4384500"/>
            <a:ext cx="2103120" cy="364910"/>
          </a:xfrm>
          <a:prstGeom prst="rect">
            <a:avLst/>
          </a:prstGeom>
          <a:solidFill>
            <a:srgbClr val="C9D1E1"/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9129172"/>
              <a:satOff val="-11750"/>
              <a:lumOff val="-916"/>
              <a:alphaOff val="0"/>
            </a:schemeClr>
          </a:lnRef>
          <a:fillRef idx="1">
            <a:schemeClr val="accent3">
              <a:tint val="40000"/>
              <a:alpha val="90000"/>
              <a:hueOff val="9129172"/>
              <a:satOff val="-11750"/>
              <a:lumOff val="-916"/>
              <a:alphaOff val="0"/>
            </a:schemeClr>
          </a:fillRef>
          <a:effectRef idx="0">
            <a:schemeClr val="accent3">
              <a:tint val="40000"/>
              <a:alpha val="90000"/>
              <a:hueOff val="9129172"/>
              <a:satOff val="-11750"/>
              <a:lumOff val="-916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cs typeface="Calibri"/>
              </a:rPr>
              <a:t>Iowa Consumer Data Protection Act</a:t>
            </a:r>
            <a:endParaRPr lang="en-US" sz="1200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5" name="Rectangle 4" descr="" title="">
            <a:extLst>
              <a:ext uri="{FF2B5EF4-FFF2-40B4-BE49-F238E27FC236}">
                <a16:creationId xmlns:a16="http://schemas.microsoft.com/office/drawing/2014/main" id="{20322597-2472-9B63-4CAA-1959E1E925D8}"/>
              </a:ext>
            </a:extLst>
          </p:cNvPr>
          <p:cNvSpPr/>
          <p:nvPr/>
        </p:nvSpPr>
        <p:spPr>
          <a:xfrm>
            <a:off x="5906213" y="3477074"/>
            <a:ext cx="2798064" cy="364910"/>
          </a:xfrm>
          <a:prstGeom prst="rect">
            <a:avLst/>
          </a:prstGeom>
          <a:solidFill>
            <a:srgbClr val="D2E2E3"/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7541489"/>
              <a:satOff val="-9706"/>
              <a:lumOff val="-756"/>
              <a:alphaOff val="0"/>
            </a:schemeClr>
          </a:lnRef>
          <a:fillRef idx="1">
            <a:schemeClr val="accent3">
              <a:tint val="40000"/>
              <a:alpha val="90000"/>
              <a:hueOff val="7541489"/>
              <a:satOff val="-9706"/>
              <a:lumOff val="-756"/>
              <a:alphaOff val="0"/>
            </a:schemeClr>
          </a:fillRef>
          <a:effectRef idx="0">
            <a:schemeClr val="accent3">
              <a:tint val="40000"/>
              <a:alpha val="90000"/>
              <a:hueOff val="7541489"/>
              <a:satOff val="-9706"/>
              <a:lumOff val="-756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cs typeface="Calibri"/>
              </a:rPr>
              <a:t>Florida Digital Bill of Rights</a:t>
            </a:r>
            <a:endParaRPr lang="en-US" sz="1200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3" name="Rectangle 2" descr="" title="">
            <a:extLst>
              <a:ext uri="{FF2B5EF4-FFF2-40B4-BE49-F238E27FC236}">
                <a16:creationId xmlns:a16="http://schemas.microsoft.com/office/drawing/2014/main" id="{094C6088-AABD-5D03-4CDB-CBB4310E22E7}"/>
              </a:ext>
            </a:extLst>
          </p:cNvPr>
          <p:cNvSpPr/>
          <p:nvPr/>
        </p:nvSpPr>
        <p:spPr>
          <a:xfrm>
            <a:off x="1435979" y="4820974"/>
            <a:ext cx="1380226" cy="364910"/>
          </a:xfrm>
          <a:prstGeom prst="rect">
            <a:avLst/>
          </a:prstGeom>
          <a:solidFill>
            <a:srgbClr val="A3B1CD"/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9526092"/>
              <a:satOff val="-12260"/>
              <a:lumOff val="-956"/>
              <a:alphaOff val="0"/>
            </a:schemeClr>
          </a:lnRef>
          <a:fillRef idx="1">
            <a:schemeClr val="accent3">
              <a:tint val="40000"/>
              <a:alpha val="90000"/>
              <a:hueOff val="9526092"/>
              <a:satOff val="-12260"/>
              <a:lumOff val="-956"/>
              <a:alphaOff val="0"/>
            </a:schemeClr>
          </a:fillRef>
          <a:effectRef idx="0">
            <a:schemeClr val="accent3">
              <a:tint val="40000"/>
              <a:alpha val="90000"/>
              <a:hueOff val="9526092"/>
              <a:satOff val="-12260"/>
              <a:lumOff val="-956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400" dirty="0">
                <a:solidFill>
                  <a:schemeClr val="tx1"/>
                </a:solidFill>
                <a:cs typeface="Calibri"/>
              </a:rPr>
              <a:t>January 15</a:t>
            </a:r>
          </a:p>
        </p:txBody>
      </p:sp>
      <p:sp>
        <p:nvSpPr>
          <p:cNvPr id="7" name="Rectangle 6" descr="" title="">
            <a:extLst>
              <a:ext uri="{FF2B5EF4-FFF2-40B4-BE49-F238E27FC236}">
                <a16:creationId xmlns:a16="http://schemas.microsoft.com/office/drawing/2014/main" id="{91B94C60-ADCC-5E96-C78B-1DFC6AD517C5}"/>
              </a:ext>
            </a:extLst>
          </p:cNvPr>
          <p:cNvSpPr/>
          <p:nvPr/>
        </p:nvSpPr>
        <p:spPr>
          <a:xfrm>
            <a:off x="2970232" y="4837689"/>
            <a:ext cx="8670025" cy="364910"/>
          </a:xfrm>
          <a:prstGeom prst="rect">
            <a:avLst/>
          </a:prstGeom>
          <a:solidFill>
            <a:srgbClr val="C9D1E1"/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9129172"/>
              <a:satOff val="-11750"/>
              <a:lumOff val="-916"/>
              <a:alphaOff val="0"/>
            </a:schemeClr>
          </a:lnRef>
          <a:fillRef idx="1">
            <a:schemeClr val="accent3">
              <a:tint val="40000"/>
              <a:alpha val="90000"/>
              <a:hueOff val="9129172"/>
              <a:satOff val="-11750"/>
              <a:lumOff val="-916"/>
              <a:alphaOff val="0"/>
            </a:schemeClr>
          </a:fillRef>
          <a:effectRef idx="0">
            <a:schemeClr val="accent3">
              <a:tint val="40000"/>
              <a:alpha val="90000"/>
              <a:hueOff val="9129172"/>
              <a:satOff val="-11750"/>
              <a:lumOff val="-916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cs typeface="Calibri"/>
              </a:rPr>
              <a:t>New Jersey Data Privacy Act</a:t>
            </a:r>
            <a:endParaRPr lang="en-US" sz="1200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8" name="Rectangle 7" descr="" title="">
            <a:extLst>
              <a:ext uri="{FF2B5EF4-FFF2-40B4-BE49-F238E27FC236}">
                <a16:creationId xmlns:a16="http://schemas.microsoft.com/office/drawing/2014/main" id="{F901E604-2565-2CFC-1754-688585197800}"/>
              </a:ext>
            </a:extLst>
          </p:cNvPr>
          <p:cNvSpPr/>
          <p:nvPr/>
        </p:nvSpPr>
        <p:spPr>
          <a:xfrm>
            <a:off x="7339968" y="4384500"/>
            <a:ext cx="2103120" cy="364910"/>
          </a:xfrm>
          <a:prstGeom prst="rect">
            <a:avLst/>
          </a:prstGeom>
          <a:solidFill>
            <a:srgbClr val="C9D1E1"/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9129172"/>
              <a:satOff val="-11750"/>
              <a:lumOff val="-916"/>
              <a:alphaOff val="0"/>
            </a:schemeClr>
          </a:lnRef>
          <a:fillRef idx="1">
            <a:schemeClr val="accent3">
              <a:tint val="40000"/>
              <a:alpha val="90000"/>
              <a:hueOff val="9129172"/>
              <a:satOff val="-11750"/>
              <a:lumOff val="-916"/>
              <a:alphaOff val="0"/>
            </a:schemeClr>
          </a:fillRef>
          <a:effectRef idx="0">
            <a:schemeClr val="accent3">
              <a:tint val="40000"/>
              <a:alpha val="90000"/>
              <a:hueOff val="9129172"/>
              <a:satOff val="-11750"/>
              <a:lumOff val="-916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cs typeface="Calibri"/>
              </a:rPr>
              <a:t>New Hampshire Expectation of Privacy Act</a:t>
            </a:r>
            <a:endParaRPr lang="en-US" sz="1200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9" name="Rectangle 8" descr="" title="">
            <a:extLst>
              <a:ext uri="{FF2B5EF4-FFF2-40B4-BE49-F238E27FC236}">
                <a16:creationId xmlns:a16="http://schemas.microsoft.com/office/drawing/2014/main" id="{7C48A0E7-AE47-7766-8A89-ECA8BC6006BA}"/>
              </a:ext>
            </a:extLst>
          </p:cNvPr>
          <p:cNvSpPr/>
          <p:nvPr/>
        </p:nvSpPr>
        <p:spPr>
          <a:xfrm>
            <a:off x="7370009" y="6197255"/>
            <a:ext cx="4270248" cy="364910"/>
          </a:xfrm>
          <a:prstGeom prst="rect">
            <a:avLst/>
          </a:prstGeom>
          <a:solidFill>
            <a:srgbClr val="E9E6EE">
              <a:alpha val="89804"/>
            </a:srgbClr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10716854"/>
              <a:satOff val="-13793"/>
              <a:lumOff val="-1075"/>
              <a:alphaOff val="0"/>
            </a:schemeClr>
          </a:lnRef>
          <a:fillRef idx="1">
            <a:schemeClr val="accent3">
              <a:tint val="40000"/>
              <a:alpha val="90000"/>
              <a:hueOff val="10716854"/>
              <a:satOff val="-13793"/>
              <a:lumOff val="-1075"/>
              <a:alphaOff val="0"/>
            </a:schemeClr>
          </a:fillRef>
          <a:effectRef idx="0">
            <a:schemeClr val="accent3">
              <a:tint val="40000"/>
              <a:alpha val="90000"/>
              <a:hueOff val="10716854"/>
              <a:satOff val="-13793"/>
              <a:lumOff val="-1075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</a:rPr>
              <a:t>Kentucky Consumer Data Protection Act</a:t>
            </a:r>
          </a:p>
        </p:txBody>
      </p:sp>
      <p:sp>
        <p:nvSpPr>
          <p:cNvPr id="10" name="Rectangle 9" descr="" title="">
            <a:extLst>
              <a:ext uri="{FF2B5EF4-FFF2-40B4-BE49-F238E27FC236}">
                <a16:creationId xmlns:a16="http://schemas.microsoft.com/office/drawing/2014/main" id="{20A4F588-D562-EE25-F420-181A61A2024B}"/>
              </a:ext>
            </a:extLst>
          </p:cNvPr>
          <p:cNvSpPr/>
          <p:nvPr/>
        </p:nvSpPr>
        <p:spPr>
          <a:xfrm>
            <a:off x="1435979" y="5721864"/>
            <a:ext cx="1380226" cy="364910"/>
          </a:xfrm>
          <a:prstGeom prst="rect">
            <a:avLst/>
          </a:prstGeom>
          <a:solidFill>
            <a:srgbClr val="A3B1CD"/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9526092"/>
              <a:satOff val="-12260"/>
              <a:lumOff val="-956"/>
              <a:alphaOff val="0"/>
            </a:schemeClr>
          </a:lnRef>
          <a:fillRef idx="1">
            <a:schemeClr val="accent3">
              <a:tint val="40000"/>
              <a:alpha val="90000"/>
              <a:hueOff val="9526092"/>
              <a:satOff val="-12260"/>
              <a:lumOff val="-956"/>
              <a:alphaOff val="0"/>
            </a:schemeClr>
          </a:fillRef>
          <a:effectRef idx="0">
            <a:schemeClr val="accent3">
              <a:tint val="40000"/>
              <a:alpha val="90000"/>
              <a:hueOff val="9526092"/>
              <a:satOff val="-12260"/>
              <a:lumOff val="-956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400" dirty="0">
                <a:solidFill>
                  <a:schemeClr val="tx1"/>
                </a:solidFill>
                <a:cs typeface="Calibri"/>
              </a:rPr>
              <a:t>October 1</a:t>
            </a:r>
          </a:p>
        </p:txBody>
      </p:sp>
      <p:sp>
        <p:nvSpPr>
          <p:cNvPr id="11" name="Rectangle 10" descr="" title="">
            <a:extLst>
              <a:ext uri="{FF2B5EF4-FFF2-40B4-BE49-F238E27FC236}">
                <a16:creationId xmlns:a16="http://schemas.microsoft.com/office/drawing/2014/main" id="{C8835592-D7F4-7476-A880-82E0FBB25C84}"/>
              </a:ext>
            </a:extLst>
          </p:cNvPr>
          <p:cNvSpPr/>
          <p:nvPr/>
        </p:nvSpPr>
        <p:spPr>
          <a:xfrm>
            <a:off x="2970232" y="5744067"/>
            <a:ext cx="8670025" cy="364910"/>
          </a:xfrm>
          <a:prstGeom prst="rect">
            <a:avLst/>
          </a:prstGeom>
          <a:solidFill>
            <a:srgbClr val="C9D1E1"/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9923013"/>
              <a:satOff val="-12771"/>
              <a:lumOff val="-995"/>
              <a:alphaOff val="0"/>
            </a:schemeClr>
          </a:lnRef>
          <a:fillRef idx="1">
            <a:schemeClr val="accent3">
              <a:tint val="40000"/>
              <a:alpha val="90000"/>
              <a:hueOff val="9923013"/>
              <a:satOff val="-12771"/>
              <a:lumOff val="-995"/>
              <a:alphaOff val="0"/>
            </a:schemeClr>
          </a:fillRef>
          <a:effectRef idx="0">
            <a:schemeClr val="accent3">
              <a:tint val="40000"/>
              <a:alpha val="90000"/>
              <a:hueOff val="9923013"/>
              <a:satOff val="-12771"/>
              <a:lumOff val="-995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cs typeface="Calibri"/>
              </a:rPr>
              <a:t>Maryland Online Data Privacy Act</a:t>
            </a:r>
          </a:p>
        </p:txBody>
      </p:sp>
      <p:sp>
        <p:nvSpPr>
          <p:cNvPr id="12" name="Rectangle 11" descr="" title="">
            <a:extLst>
              <a:ext uri="{FF2B5EF4-FFF2-40B4-BE49-F238E27FC236}">
                <a16:creationId xmlns:a16="http://schemas.microsoft.com/office/drawing/2014/main" id="{81F182AE-0267-7DD3-5888-53563045FD7E}"/>
              </a:ext>
            </a:extLst>
          </p:cNvPr>
          <p:cNvSpPr/>
          <p:nvPr/>
        </p:nvSpPr>
        <p:spPr>
          <a:xfrm>
            <a:off x="9525753" y="4384500"/>
            <a:ext cx="2103120" cy="364910"/>
          </a:xfrm>
          <a:prstGeom prst="rect">
            <a:avLst/>
          </a:prstGeom>
          <a:solidFill>
            <a:srgbClr val="C9D1E1"/>
          </a:solidFill>
          <a:ln>
            <a:noFill/>
          </a:ln>
        </p:spPr>
        <p:style>
          <a:lnRef idx="2">
            <a:schemeClr val="accent3">
              <a:tint val="40000"/>
              <a:alpha val="90000"/>
              <a:hueOff val="9129172"/>
              <a:satOff val="-11750"/>
              <a:lumOff val="-916"/>
              <a:alphaOff val="0"/>
            </a:schemeClr>
          </a:lnRef>
          <a:fillRef idx="1">
            <a:schemeClr val="accent3">
              <a:tint val="40000"/>
              <a:alpha val="90000"/>
              <a:hueOff val="9129172"/>
              <a:satOff val="-11750"/>
              <a:lumOff val="-916"/>
              <a:alphaOff val="0"/>
            </a:schemeClr>
          </a:fillRef>
          <a:effectRef idx="0">
            <a:schemeClr val="accent3">
              <a:tint val="40000"/>
              <a:alpha val="90000"/>
              <a:hueOff val="9129172"/>
              <a:satOff val="-11750"/>
              <a:lumOff val="-916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1622" tIns="3175" rIns="135272" bIns="3175" numCol="1" spcCol="1270" anchor="ctr" anchorCtr="0">
            <a:noAutofit/>
          </a:bodyPr>
          <a:lstStyle/>
          <a:p>
            <a:pPr algn="ctr" defTabSz="222250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cs typeface="Calibri"/>
              </a:rPr>
              <a:t>Nebraska Data Privacy Act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806766"/>
      </p:ext>
    </p:extLst>
  </p:cSld>
  <p:clrMapOvr>
    <a:masterClrMapping/>
  </p:clrMapOvr>
</p:sld>
</file>

<file path=ppt/slides/slide4.xml><?xml version="1.0" encoding="utf-8"?>
<p:sld xmlns:a16="http://schemas.microsoft.com/office/drawing/2014/main" xmlns:p14="http://schemas.microsoft.com/office/powerpoint/2010/main" xmlns:dgm="http://schemas.openxmlformats.org/drawingml/2006/diagram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" titl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descr="" title="">
            <a:extLst>
              <a:ext uri="{FF2B5EF4-FFF2-40B4-BE49-F238E27FC236}">
                <a16:creationId xmlns:a16="http://schemas.microsoft.com/office/drawing/2014/main" id="{585BE9D6-802C-45B5-9778-23E4E04BD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State Privacy Law Similarities</a:t>
            </a:r>
          </a:p>
        </p:txBody>
      </p:sp>
      <p:sp>
        <p:nvSpPr>
          <p:cNvPr id="4" name="TextBox 3" descr="" title="">
            <a:extLst>
              <a:ext uri="{FF2B5EF4-FFF2-40B4-BE49-F238E27FC236}">
                <a16:creationId xmlns:a16="http://schemas.microsoft.com/office/drawing/2014/main" id="{F1569464-BBD4-4840-81E1-E7EC2EEB6B30}"/>
              </a:ext>
            </a:extLst>
          </p:cNvPr>
          <p:cNvSpPr txBox="1"/>
          <p:nvPr/>
        </p:nvSpPr>
        <p:spPr>
          <a:xfrm>
            <a:off x="535797" y="3974546"/>
            <a:ext cx="111282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rPr>
              <a:t>Common</a:t>
            </a:r>
            <a:r>
              <a:rPr lang="en-US" sz="2400" dirty="0">
                <a:solidFill>
                  <a:schemeClr val="accent1"/>
                </a:solidFill>
              </a:rPr>
              <a:t> </a:t>
            </a:r>
            <a:r>
              <a:rPr lang="en-US" sz="2400" dirty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rPr>
              <a:t>Features</a:t>
            </a:r>
          </a:p>
        </p:txBody>
      </p:sp>
      <p:graphicFrame>
        <p:nvGraphicFramePr>
          <p:cNvPr id="5" name="Diagram 4" descr="" title="">
            <a:extLst>
              <a:ext uri="{FF2B5EF4-FFF2-40B4-BE49-F238E27FC236}">
                <a16:creationId xmlns:a16="http://schemas.microsoft.com/office/drawing/2014/main" id="{162BF9B7-92BA-4EDB-904C-B7CC65B502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04016137"/>
              </p:ext>
            </p:extLst>
          </p:nvPr>
        </p:nvGraphicFramePr>
        <p:xfrm>
          <a:off x="527955" y="4046354"/>
          <a:ext cx="11128248" cy="16157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 7" descr="" title="">
            <a:extLst>
              <a:ext uri="{FF2B5EF4-FFF2-40B4-BE49-F238E27FC236}">
                <a16:creationId xmlns:a16="http://schemas.microsoft.com/office/drawing/2014/main" id="{6D36823B-6479-4573-A8A9-A2016A8D559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6160545"/>
              </p:ext>
            </p:extLst>
          </p:nvPr>
        </p:nvGraphicFramePr>
        <p:xfrm>
          <a:off x="535797" y="5369020"/>
          <a:ext cx="11128248" cy="1194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2" name="Content Placeholder 5" descr="" title="">
            <a:extLst>
              <a:ext uri="{FF2B5EF4-FFF2-40B4-BE49-F238E27FC236}">
                <a16:creationId xmlns:a16="http://schemas.microsoft.com/office/drawing/2014/main" id="{E222FD71-04F9-B6C0-722C-4A1DD0FA76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2357791"/>
              </p:ext>
            </p:extLst>
          </p:nvPr>
        </p:nvGraphicFramePr>
        <p:xfrm>
          <a:off x="533401" y="1718603"/>
          <a:ext cx="11130644" cy="1977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3" name="TextBox 12" descr="" title="">
            <a:extLst>
              <a:ext uri="{FF2B5EF4-FFF2-40B4-BE49-F238E27FC236}">
                <a16:creationId xmlns:a16="http://schemas.microsoft.com/office/drawing/2014/main" id="{B637CDF0-0F1A-6788-AEF8-CD4FA0DBF7DE}"/>
              </a:ext>
            </a:extLst>
          </p:cNvPr>
          <p:cNvSpPr txBox="1"/>
          <p:nvPr/>
        </p:nvSpPr>
        <p:spPr>
          <a:xfrm>
            <a:off x="535796" y="1185130"/>
            <a:ext cx="11128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rPr>
              <a:t>Consumer Rights</a:t>
            </a:r>
          </a:p>
        </p:txBody>
      </p:sp>
    </p:spTree>
    <p:extLst>
      <p:ext uri="{BB962C8B-B14F-4D97-AF65-F5344CB8AC3E}">
        <p14:creationId xmlns:p14="http://schemas.microsoft.com/office/powerpoint/2010/main" val="169061153"/>
      </p:ext>
    </p:extLst>
  </p:cSld>
  <p:clrMapOvr>
    <a:masterClrMapping/>
  </p:clrMapOvr>
</p:sld>
</file>

<file path=ppt/slides/slide5.xml><?xml version="1.0" encoding="utf-8"?>
<p:sld xmlns:a16="http://schemas.microsoft.com/office/drawing/2014/main" xmlns:p14="http://schemas.microsoft.com/office/powerpoint/2010/main" xmlns:dgm="http://schemas.openxmlformats.org/drawingml/2006/diagram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" titl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 descr="" title="">
            <a:extLst>
              <a:ext uri="{FF2B5EF4-FFF2-40B4-BE49-F238E27FC236}">
                <a16:creationId xmlns:a16="http://schemas.microsoft.com/office/drawing/2014/main" id="{B237900C-AAE8-4362-BFAC-6E15AE6FCA38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750458240"/>
              </p:ext>
            </p:extLst>
          </p:nvPr>
        </p:nvGraphicFramePr>
        <p:xfrm>
          <a:off x="533400" y="1327150"/>
          <a:ext cx="11155017" cy="5216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itle 6" descr="" title="">
            <a:extLst>
              <a:ext uri="{FF2B5EF4-FFF2-40B4-BE49-F238E27FC236}">
                <a16:creationId xmlns:a16="http://schemas.microsoft.com/office/drawing/2014/main" id="{ECF4FA29-FDFE-46DF-8637-F727F739C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State Privacy Law Sensitive Personal Information</a:t>
            </a:r>
          </a:p>
        </p:txBody>
      </p:sp>
    </p:spTree>
    <p:extLst>
      <p:ext uri="{BB962C8B-B14F-4D97-AF65-F5344CB8AC3E}">
        <p14:creationId xmlns:p14="http://schemas.microsoft.com/office/powerpoint/2010/main" val="3747057873"/>
      </p:ext>
    </p:extLst>
  </p:cSld>
  <p:clrMapOvr>
    <a:masterClrMapping/>
  </p:clrMapOvr>
</p:sld>
</file>

<file path=ppt/slides/slide6.xml><?xml version="1.0" encoding="utf-8"?>
<p:sld xmlns:a16="http://schemas.microsoft.com/office/drawing/2014/main" xmlns:p14="http://schemas.microsoft.com/office/powerpoint/2010/main" xmlns:dgm="http://schemas.openxmlformats.org/drawingml/2006/diagram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" titl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 descr="" title="">
            <a:extLst>
              <a:ext uri="{FF2B5EF4-FFF2-40B4-BE49-F238E27FC236}">
                <a16:creationId xmlns:a16="http://schemas.microsoft.com/office/drawing/2014/main" id="{D717A868-A592-ECE0-EAEA-D4F4160A5155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0915847"/>
              </p:ext>
            </p:extLst>
          </p:nvPr>
        </p:nvGraphicFramePr>
        <p:xfrm>
          <a:off x="533400" y="1327150"/>
          <a:ext cx="11129963" cy="5216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 descr="" title="">
            <a:extLst>
              <a:ext uri="{FF2B5EF4-FFF2-40B4-BE49-F238E27FC236}">
                <a16:creationId xmlns:a16="http://schemas.microsoft.com/office/drawing/2014/main" id="{B95E066A-E89C-5249-D14E-C041770FA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Washington and Nevada Consumer Health Data Acts</a:t>
            </a:r>
          </a:p>
        </p:txBody>
      </p:sp>
    </p:spTree>
    <p:extLst>
      <p:ext uri="{BB962C8B-B14F-4D97-AF65-F5344CB8AC3E}">
        <p14:creationId xmlns:p14="http://schemas.microsoft.com/office/powerpoint/2010/main" val="1143510515"/>
      </p:ext>
    </p:extLst>
  </p:cSld>
  <p:clrMapOvr>
    <a:masterClrMapping/>
  </p:clrMapOvr>
</p:sld>
</file>

<file path=ppt/slides/slide7.xml><?xml version="1.0" encoding="utf-8"?>
<p:sld xmlns:a16="http://schemas.microsoft.com/office/drawing/2014/main" xmlns:p14="http://schemas.microsoft.com/office/powerpoint/2010/main" xmlns:dgm="http://schemas.openxmlformats.org/drawingml/2006/diagram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" titl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 descr="" title="">
            <a:extLst>
              <a:ext uri="{FF2B5EF4-FFF2-40B4-BE49-F238E27FC236}">
                <a16:creationId xmlns:a16="http://schemas.microsoft.com/office/drawing/2014/main" id="{7A52A58C-1B73-C7D2-F099-17F2FF33D4C2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68826722"/>
              </p:ext>
            </p:extLst>
          </p:nvPr>
        </p:nvGraphicFramePr>
        <p:xfrm>
          <a:off x="939248" y="1411359"/>
          <a:ext cx="10313504" cy="5565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 descr="" title="">
            <a:extLst>
              <a:ext uri="{FF2B5EF4-FFF2-40B4-BE49-F238E27FC236}">
                <a16:creationId xmlns:a16="http://schemas.microsoft.com/office/drawing/2014/main" id="{02B74FD2-6915-6199-3051-B0492B6DA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>
              <a:spcBef>
                <a:spcPts val="0"/>
              </a:spcBef>
            </a:pPr>
            <a:r>
              <a:rPr lang="en-US" sz="3600" dirty="0"/>
              <a:t>Consumer Health Data Act Obligations</a:t>
            </a:r>
          </a:p>
        </p:txBody>
      </p:sp>
    </p:spTree>
    <p:extLst>
      <p:ext uri="{BB962C8B-B14F-4D97-AF65-F5344CB8AC3E}">
        <p14:creationId xmlns:p14="http://schemas.microsoft.com/office/powerpoint/2010/main" val="54844428"/>
      </p:ext>
    </p:extLst>
  </p:cSld>
  <p:clrMapOvr>
    <a:masterClrMapping/>
  </p:clrMapOvr>
</p:sld>
</file>

<file path=ppt/slides/slide8.xml><?xml version="1.0" encoding="utf-8"?>
<p:sld xmlns:a16="http://schemas.microsoft.com/office/drawing/2014/main" xmlns:p14="http://schemas.microsoft.com/office/powerpoint/2010/main" xmlns:dgm="http://schemas.openxmlformats.org/drawingml/2006/diagram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" titl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 descr="" title="">
            <a:extLst>
              <a:ext uri="{FF2B5EF4-FFF2-40B4-BE49-F238E27FC236}">
                <a16:creationId xmlns:a16="http://schemas.microsoft.com/office/drawing/2014/main" id="{907236DE-0D79-D3FD-3092-36FA0A4152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3402" y="1326734"/>
            <a:ext cx="6742042" cy="5216940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i="0" u="none" strike="noStrike" baseline="0" dirty="0">
                <a:solidFill>
                  <a:schemeClr val="tx1"/>
                </a:solidFill>
                <a:latin typeface="ArialMT"/>
              </a:rPr>
              <a:t>Combines </a:t>
            </a:r>
            <a:r>
              <a:rPr lang="en-US" sz="3600" b="0" i="0" u="none" strike="noStrike" baseline="0" dirty="0">
                <a:solidFill>
                  <a:schemeClr val="accent2"/>
                </a:solidFill>
                <a:latin typeface="ArialMT"/>
              </a:rPr>
              <a:t>computer science </a:t>
            </a:r>
            <a:r>
              <a:rPr lang="en-US" sz="3600" b="0" i="0" u="none" strike="noStrike" baseline="0" dirty="0">
                <a:solidFill>
                  <a:schemeClr val="tx1"/>
                </a:solidFill>
                <a:latin typeface="ArialMT"/>
              </a:rPr>
              <a:t>with </a:t>
            </a:r>
            <a:r>
              <a:rPr lang="en-US" sz="3600" b="0" i="0" u="none" strike="noStrike" baseline="0" dirty="0">
                <a:solidFill>
                  <a:schemeClr val="accent4"/>
                </a:solidFill>
                <a:latin typeface="ArialMT"/>
              </a:rPr>
              <a:t>robust data sets </a:t>
            </a:r>
            <a:r>
              <a:rPr lang="en-US" sz="3600" b="0" i="0" u="none" strike="noStrike" baseline="0" dirty="0">
                <a:solidFill>
                  <a:schemeClr val="tx1"/>
                </a:solidFill>
                <a:latin typeface="ArialMT"/>
              </a:rPr>
              <a:t>to enable </a:t>
            </a:r>
            <a:r>
              <a:rPr lang="en-US" sz="3600" b="0" i="0" u="none" strike="noStrike" baseline="0" dirty="0">
                <a:solidFill>
                  <a:schemeClr val="accent5"/>
                </a:solidFill>
                <a:latin typeface="ArialMT"/>
              </a:rPr>
              <a:t>complex problem solving </a:t>
            </a:r>
            <a:r>
              <a:rPr lang="en-US" sz="3600" b="0" i="0" u="none" strike="noStrike" baseline="0" dirty="0">
                <a:solidFill>
                  <a:schemeClr val="tx1"/>
                </a:solidFill>
                <a:latin typeface="ArialMT"/>
              </a:rPr>
              <a:t>through </a:t>
            </a:r>
            <a:r>
              <a:rPr lang="en-US" sz="3600" b="0" i="0" u="none" strike="noStrike" baseline="0" dirty="0">
                <a:solidFill>
                  <a:schemeClr val="accent6"/>
                </a:solidFill>
                <a:latin typeface="ArialMT"/>
              </a:rPr>
              <a:t>machines</a:t>
            </a:r>
            <a:r>
              <a:rPr lang="en-US" sz="3600" b="0" i="0" u="none" strike="noStrike" baseline="0" dirty="0">
                <a:solidFill>
                  <a:schemeClr val="tx1"/>
                </a:solidFill>
                <a:latin typeface="ArialMT"/>
              </a:rPr>
              <a:t>.</a:t>
            </a:r>
          </a:p>
          <a:p>
            <a:pPr algn="l"/>
            <a:r>
              <a:rPr lang="en-US" sz="3600" b="0" i="0" u="none" strike="noStrike" baseline="0" dirty="0">
                <a:solidFill>
                  <a:schemeClr val="tx1"/>
                </a:solidFill>
                <a:latin typeface="ArialMT"/>
              </a:rPr>
              <a:t>Simulation of human intelligence</a:t>
            </a:r>
          </a:p>
          <a:p>
            <a:pPr algn="l"/>
            <a:r>
              <a:rPr lang="en-US" sz="3600" b="0" i="0" u="none" strike="noStrike" baseline="0" dirty="0">
                <a:solidFill>
                  <a:schemeClr val="tx1"/>
                </a:solidFill>
                <a:latin typeface="ArialMT"/>
              </a:rPr>
              <a:t>Data science + processing power + algorithms</a:t>
            </a:r>
          </a:p>
        </p:txBody>
      </p:sp>
      <p:sp>
        <p:nvSpPr>
          <p:cNvPr id="3" name="Title 2" descr="" title="">
            <a:extLst>
              <a:ext uri="{FF2B5EF4-FFF2-40B4-BE49-F238E27FC236}">
                <a16:creationId xmlns:a16="http://schemas.microsoft.com/office/drawing/2014/main" id="{D15C2855-3850-B9AA-C2AD-46A59E8B6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What Is Artificial Intelligence (AI)?</a:t>
            </a:r>
          </a:p>
        </p:txBody>
      </p:sp>
      <p:graphicFrame>
        <p:nvGraphicFramePr>
          <p:cNvPr id="4" name="Diagram 3" descr="" title="">
            <a:extLst>
              <a:ext uri="{FF2B5EF4-FFF2-40B4-BE49-F238E27FC236}">
                <a16:creationId xmlns:a16="http://schemas.microsoft.com/office/drawing/2014/main" id="{D524878A-39E8-FE31-9C43-C23113825D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8147881"/>
              </p:ext>
            </p:extLst>
          </p:nvPr>
        </p:nvGraphicFramePr>
        <p:xfrm>
          <a:off x="7893851" y="1441240"/>
          <a:ext cx="3615661" cy="49879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49632118"/>
      </p:ext>
    </p:extLst>
  </p:cSld>
  <p:clrMapOvr>
    <a:masterClrMapping/>
  </p:clrMapOvr>
</p:sld>
</file>

<file path=ppt/slides/slide9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" titl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 descr="" title="">
            <a:extLst>
              <a:ext uri="{FF2B5EF4-FFF2-40B4-BE49-F238E27FC236}">
                <a16:creationId xmlns:a16="http://schemas.microsoft.com/office/drawing/2014/main" id="{F2339E4D-0B3E-BDDA-E1D2-5D8B86C3CF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3401" y="1326735"/>
            <a:ext cx="11125198" cy="2324239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Subfield of machine learning AI</a:t>
            </a:r>
          </a:p>
          <a:p>
            <a:r>
              <a:rPr lang="en-US" sz="2800" dirty="0">
                <a:solidFill>
                  <a:schemeClr val="tx1"/>
                </a:solidFill>
              </a:rPr>
              <a:t>Trained on large language models</a:t>
            </a:r>
          </a:p>
          <a:p>
            <a:r>
              <a:rPr lang="en-US" sz="2800" dirty="0">
                <a:solidFill>
                  <a:schemeClr val="tx1"/>
                </a:solidFill>
              </a:rPr>
              <a:t>Combines deep learning with natural language processing</a:t>
            </a:r>
          </a:p>
          <a:p>
            <a:r>
              <a:rPr lang="en-US" sz="2800" dirty="0">
                <a:solidFill>
                  <a:schemeClr val="tx1"/>
                </a:solidFill>
              </a:rPr>
              <a:t>Allows for natural language inputs that can generate new outputs (text, images, music, video, computer code)</a:t>
            </a:r>
          </a:p>
        </p:txBody>
      </p:sp>
      <p:sp>
        <p:nvSpPr>
          <p:cNvPr id="8" name="Content Placeholder 7" descr="" title="">
            <a:extLst>
              <a:ext uri="{FF2B5EF4-FFF2-40B4-BE49-F238E27FC236}">
                <a16:creationId xmlns:a16="http://schemas.microsoft.com/office/drawing/2014/main" id="{0CD82A92-14EF-A4E8-C6CC-2BCFDC87A8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541494" y="3899247"/>
            <a:ext cx="7109012" cy="2517673"/>
          </a:xfrm>
          <a:solidFill>
            <a:schemeClr val="accent2">
              <a:lumMod val="20000"/>
              <a:lumOff val="80000"/>
            </a:schemeClr>
          </a:solidFill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ChatGPT</a:t>
            </a:r>
          </a:p>
          <a:p>
            <a:r>
              <a:rPr lang="en-US" b="1" dirty="0">
                <a:solidFill>
                  <a:schemeClr val="tx1"/>
                </a:solidFill>
              </a:rPr>
              <a:t>Chat</a:t>
            </a:r>
            <a:r>
              <a:rPr lang="en-US" dirty="0">
                <a:solidFill>
                  <a:schemeClr val="tx1"/>
                </a:solidFill>
              </a:rPr>
              <a:t> – Natural Language Interface</a:t>
            </a:r>
          </a:p>
          <a:p>
            <a:r>
              <a:rPr lang="en-US" b="1" dirty="0">
                <a:solidFill>
                  <a:schemeClr val="tx1"/>
                </a:solidFill>
              </a:rPr>
              <a:t>G</a:t>
            </a:r>
            <a:r>
              <a:rPr lang="en-US" dirty="0">
                <a:solidFill>
                  <a:schemeClr val="tx1"/>
                </a:solidFill>
              </a:rPr>
              <a:t>enerative - produces new output based on given input.</a:t>
            </a:r>
          </a:p>
          <a:p>
            <a:r>
              <a:rPr lang="en-US" b="1" dirty="0">
                <a:solidFill>
                  <a:schemeClr val="tx1"/>
                </a:solidFill>
              </a:rPr>
              <a:t>P</a:t>
            </a:r>
            <a:r>
              <a:rPr lang="en-US" dirty="0">
                <a:solidFill>
                  <a:schemeClr val="tx1"/>
                </a:solidFill>
              </a:rPr>
              <a:t>re-Trained - trained on vast amounts of data</a:t>
            </a:r>
          </a:p>
          <a:p>
            <a:r>
              <a:rPr lang="en-US" b="1" dirty="0">
                <a:solidFill>
                  <a:schemeClr val="tx1"/>
                </a:solidFill>
              </a:rPr>
              <a:t>T</a:t>
            </a:r>
            <a:r>
              <a:rPr lang="en-US" dirty="0">
                <a:solidFill>
                  <a:schemeClr val="tx1"/>
                </a:solidFill>
              </a:rPr>
              <a:t>ransformer - Architecture of neural network</a:t>
            </a:r>
          </a:p>
        </p:txBody>
      </p:sp>
      <p:sp>
        <p:nvSpPr>
          <p:cNvPr id="4" name="Title 3" descr="" title="">
            <a:extLst>
              <a:ext uri="{FF2B5EF4-FFF2-40B4-BE49-F238E27FC236}">
                <a16:creationId xmlns:a16="http://schemas.microsoft.com/office/drawing/2014/main" id="{815C2539-7B4C-918B-8BC1-688A98C2D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Generative AI</a:t>
            </a:r>
          </a:p>
        </p:txBody>
      </p:sp>
    </p:spTree>
    <p:extLst>
      <p:ext uri="{BB962C8B-B14F-4D97-AF65-F5344CB8AC3E}">
        <p14:creationId xmlns:p14="http://schemas.microsoft.com/office/powerpoint/2010/main" val="932855937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D602D7099D6E4BA8832F33B2085BF0" ma:contentTypeVersion="11" ma:contentTypeDescription="Create a new document." ma:contentTypeScope="" ma:versionID="9ecab4ae8bf136d27a0fbff8b59b445c">
  <xsd:schema xmlns:xsd="http://www.w3.org/2001/XMLSchema" xmlns:xs="http://www.w3.org/2001/XMLSchema" xmlns:p="http://schemas.microsoft.com/office/2006/metadata/properties" xmlns:ns2="869c42f3-9dd0-4a76-b56d-1435eaeb5181" xmlns:ns3="e0834bb7-d6d2-4bc7-920f-5d95f1022f3c" targetNamespace="http://schemas.microsoft.com/office/2006/metadata/properties" ma:root="true" ma:fieldsID="bccac494a9f35b07ba4884a65418265e" ns2:_="" ns3:_="">
    <xsd:import namespace="869c42f3-9dd0-4a76-b56d-1435eaeb5181"/>
    <xsd:import namespace="e0834bb7-d6d2-4bc7-920f-5d95f1022f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c42f3-9dd0-4a76-b56d-1435eaeb51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0c9896b2-687d-4652-a2ca-45452a8dd0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834bb7-d6d2-4bc7-920f-5d95f1022f3c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e36af6aa-ecdb-4b11-9d84-79827834b91b}" ma:internalName="TaxCatchAll" ma:showField="CatchAllData" ma:web="e0834bb7-d6d2-4bc7-920f-5d95f1022f3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834bb7-d6d2-4bc7-920f-5d95f1022f3c" xsi:nil="true"/>
    <lcf76f155ced4ddcb4097134ff3c332f xmlns="869c42f3-9dd0-4a76-b56d-1435eaeb5181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99DA0F8-5C56-43B7-8636-3846C0D1B8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9c42f3-9dd0-4a76-b56d-1435eaeb5181"/>
    <ds:schemaRef ds:uri="e0834bb7-d6d2-4bc7-920f-5d95f1022f3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C25E578-5AD5-44D4-BFC3-165024E0CD1A}">
  <ds:schemaRefs>
    <ds:schemaRef ds:uri="http://schemas.microsoft.com/office/2006/metadata/properties"/>
    <ds:schemaRef ds:uri="http://schemas.microsoft.com/office/infopath/2007/PartnerControls"/>
    <ds:schemaRef ds:uri="d83ad86e-fcd8-4d98-a1ee-3e0176d04b40"/>
    <ds:schemaRef ds:uri="d909cda6-389e-40c9-845d-39af994caef0"/>
    <ds:schemaRef ds:uri="e0834bb7-d6d2-4bc7-920f-5d95f1022f3c"/>
    <ds:schemaRef ds:uri="869c42f3-9dd0-4a76-b56d-1435eaeb5181"/>
  </ds:schemaRefs>
</ds:datastoreItem>
</file>

<file path=customXml/itemProps3.xml><?xml version="1.0" encoding="utf-8"?>
<ds:datastoreItem xmlns:ds="http://schemas.openxmlformats.org/officeDocument/2006/customXml" ds:itemID="{E08F4E95-CD19-46A4-9783-98A1D592D40C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cc99c05e-4a5c-49a2-aee1-287c65a3a0d8}" enabled="0" method="" siteId="{cc99c05e-4a5c-49a2-aee1-287c65a3a0d8}" removed="1"/>
</clbl:labelList>
</file>

<file path=docProps/app.xml><?xml version="1.0" encoding="utf-8"?>
<ap:Properties xmlns:vt="http://schemas.openxmlformats.org/officeDocument/2006/docPropsVTypes" xmlns:ap="http://schemas.openxmlformats.org/officeDocument/2006/extended-properties">
  <ap:Template>TM03457444[[fn=Basis]]</ap:Template>
  <ap:TotalTime>3798</ap:TotalTime>
  <ap:Words>953</ap:Words>
  <ap:Application>Microsoft Office PowerPoint</ap:Application>
  <ap:PresentationFormat>Widescreen</ap:PresentationFormat>
  <ap:Paragraphs>167</ap:Paragraphs>
  <ap:Slides>12</ap:Slides>
  <ap:Notes>5</ap:Notes>
  <ap:HiddenSlides>0</ap:HiddenSlides>
  <ap:MMClips>0</ap:MMClips>
  <ap:ScaleCrop>false</ap:ScaleCrop>
  <ap:HeadingPairs>
    <vt:vector baseType="variant" size="6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ap:HeadingPairs>
  <ap:TitlesOfParts>
    <vt:vector baseType="lpstr" size="21">
      <vt:lpstr>Arial</vt:lpstr>
      <vt:lpstr>ArialMT</vt:lpstr>
      <vt:lpstr>Calibri</vt:lpstr>
      <vt:lpstr>Corbel</vt:lpstr>
      <vt:lpstr>Courier New</vt:lpstr>
      <vt:lpstr>Tenorite</vt:lpstr>
      <vt:lpstr>Times New Roman</vt:lpstr>
      <vt:lpstr>Wingdings</vt:lpstr>
      <vt:lpstr>Basis</vt:lpstr>
      <vt:lpstr>The Intersection of Privacy and AI Regulatory Developments</vt:lpstr>
      <vt:lpstr>Global Changing Privacy Landscape</vt:lpstr>
      <vt:lpstr>State Privacy Law Timeline</vt:lpstr>
      <vt:lpstr>State Privacy Law Similarities</vt:lpstr>
      <vt:lpstr>State Privacy Law Sensitive Personal Information</vt:lpstr>
      <vt:lpstr>Washington and Nevada Consumer Health Data Acts</vt:lpstr>
      <vt:lpstr>Consumer Health Data Act Obligations</vt:lpstr>
      <vt:lpstr>What Is Artificial Intelligence (AI)?</vt:lpstr>
      <vt:lpstr>Generative AI</vt:lpstr>
      <vt:lpstr>Guardrails for AI in the Workplace</vt:lpstr>
      <vt:lpstr>International AI Regulations</vt:lpstr>
      <vt:lpstr>Examples of Datasets Used to Train AI</vt:lpstr>
    </vt:vector>
  </ap:TitlesOfParts>
  <ap:LinksUpToDate>false</ap:LinksUpToDate>
  <ap:SharedDoc>false</ap:SharedDoc>
  <ap:HyperlinksChanged>false</ap:HyperlinksChanged>
  <ap:AppVersion>16.0000</ap:AppVersion>
</ap: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Chomyk, Marie</dc:creator>
  <cp:lastModifiedBy>BakerHostetler</cp:lastModifiedBy>
  <cp:revision>28</cp:revision>
  <dcterms:created xsi:type="dcterms:W3CDTF">2022-01-20T20:30:10Z</dcterms:created>
  <dcterms:modified xsi:type="dcterms:W3CDTF">2024-06-04T19:23:00Z</dcterms:modified>
</cp:coreProperties>
</file>

<file path=docProps/custom.xml><?xml version="1.0" encoding="utf-8"?>
<op:Properties xmlns:vt="http://schemas.openxmlformats.org/officeDocument/2006/docPropsVTypes" xmlns:op="http://schemas.openxmlformats.org/officeDocument/2006/custom-properties"/>
</file>