
<file path=[Content_Types].xml><?xml version="1.0" encoding="utf-8"?>
<Types xmlns="http://schemas.openxmlformats.org/package/2006/content-types">
  <Default Extension="emf" ContentType="image/x-emf"/>
  <Default Extension="gif" ContentType="image/gi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1"/>
  </p:notesMasterIdLst>
  <p:sldIdLst>
    <p:sldId id="256" r:id="rId2"/>
    <p:sldId id="441" r:id="rId3"/>
    <p:sldId id="439" r:id="rId4"/>
    <p:sldId id="440" r:id="rId5"/>
    <p:sldId id="443" r:id="rId6"/>
    <p:sldId id="442" r:id="rId7"/>
    <p:sldId id="279" r:id="rId8"/>
    <p:sldId id="276" r:id="rId9"/>
    <p:sldId id="272"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nknow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72193" autoAdjust="0"/>
  </p:normalViewPr>
  <p:slideViewPr>
    <p:cSldViewPr>
      <p:cViewPr varScale="1">
        <p:scale>
          <a:sx n="60" d="100"/>
          <a:sy n="60" d="100"/>
        </p:scale>
        <p:origin x="223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41" d="100"/>
        <a:sy n="141" d="100"/>
      </p:scale>
      <p:origin x="0" y="0"/>
    </p:cViewPr>
  </p:sorterViewPr>
  <p:notesViewPr>
    <p:cSldViewPr>
      <p:cViewPr varScale="1">
        <p:scale>
          <a:sx n="77" d="100"/>
          <a:sy n="77" d="100"/>
        </p:scale>
        <p:origin x="274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ggal, Kabir" userId="639a492e-64d9-499e-a6cb-ab3675ebd875" providerId="ADAL" clId="{6DA798BC-70E5-46F3-9D8A-7114E5BB02D7}"/>
    <pc:docChg chg="custSel addSld delSld modSld sldOrd">
      <pc:chgData name="Duggal, Kabir" userId="639a492e-64d9-499e-a6cb-ab3675ebd875" providerId="ADAL" clId="{6DA798BC-70E5-46F3-9D8A-7114E5BB02D7}" dt="2024-07-16T18:44:02.818" v="353" actId="20577"/>
      <pc:docMkLst>
        <pc:docMk/>
      </pc:docMkLst>
      <pc:sldChg chg="modSp mod">
        <pc:chgData name="Duggal, Kabir" userId="639a492e-64d9-499e-a6cb-ab3675ebd875" providerId="ADAL" clId="{6DA798BC-70E5-46F3-9D8A-7114E5BB02D7}" dt="2024-07-16T18:44:02.818" v="353" actId="20577"/>
        <pc:sldMkLst>
          <pc:docMk/>
          <pc:sldMk cId="0" sldId="256"/>
        </pc:sldMkLst>
        <pc:spChg chg="mod">
          <ac:chgData name="Duggal, Kabir" userId="639a492e-64d9-499e-a6cb-ab3675ebd875" providerId="ADAL" clId="{6DA798BC-70E5-46F3-9D8A-7114E5BB02D7}" dt="2024-07-16T18:32:57.176" v="85" actId="20577"/>
          <ac:spMkLst>
            <pc:docMk/>
            <pc:sldMk cId="0" sldId="256"/>
            <ac:spMk id="10244" creationId="{B846EB24-2338-49A7-90A1-1D10F2700905}"/>
          </ac:spMkLst>
        </pc:spChg>
        <pc:spChg chg="mod">
          <ac:chgData name="Duggal, Kabir" userId="639a492e-64d9-499e-a6cb-ab3675ebd875" providerId="ADAL" clId="{6DA798BC-70E5-46F3-9D8A-7114E5BB02D7}" dt="2024-07-16T18:44:02.818" v="353" actId="20577"/>
          <ac:spMkLst>
            <pc:docMk/>
            <pc:sldMk cId="0" sldId="256"/>
            <ac:spMk id="11266" creationId="{C4539B50-9808-4917-8BE4-327124ACACF7}"/>
          </ac:spMkLst>
        </pc:spChg>
      </pc:sldChg>
      <pc:sldChg chg="addSp modSp mod">
        <pc:chgData name="Duggal, Kabir" userId="639a492e-64d9-499e-a6cb-ab3675ebd875" providerId="ADAL" clId="{6DA798BC-70E5-46F3-9D8A-7114E5BB02D7}" dt="2024-07-16T18:43:56.845" v="352" actId="1076"/>
        <pc:sldMkLst>
          <pc:docMk/>
          <pc:sldMk cId="0" sldId="272"/>
        </pc:sldMkLst>
        <pc:spChg chg="add mod">
          <ac:chgData name="Duggal, Kabir" userId="639a492e-64d9-499e-a6cb-ab3675ebd875" providerId="ADAL" clId="{6DA798BC-70E5-46F3-9D8A-7114E5BB02D7}" dt="2024-07-16T18:43:56.845" v="352" actId="1076"/>
          <ac:spMkLst>
            <pc:docMk/>
            <pc:sldMk cId="0" sldId="272"/>
            <ac:spMk id="3" creationId="{697F3A5F-7F40-E288-29A4-A7DC1091BB3A}"/>
          </ac:spMkLst>
        </pc:spChg>
        <pc:picChg chg="mod">
          <ac:chgData name="Duggal, Kabir" userId="639a492e-64d9-499e-a6cb-ab3675ebd875" providerId="ADAL" clId="{6DA798BC-70E5-46F3-9D8A-7114E5BB02D7}" dt="2024-07-16T18:43:37.794" v="350" actId="1076"/>
          <ac:picMkLst>
            <pc:docMk/>
            <pc:sldMk cId="0" sldId="272"/>
            <ac:picMk id="32770" creationId="{5D15909D-2071-4B73-AA16-13E5068A34E8}"/>
          </ac:picMkLst>
        </pc:picChg>
      </pc:sldChg>
      <pc:sldChg chg="del">
        <pc:chgData name="Duggal, Kabir" userId="639a492e-64d9-499e-a6cb-ab3675ebd875" providerId="ADAL" clId="{6DA798BC-70E5-46F3-9D8A-7114E5BB02D7}" dt="2024-07-16T18:33:10.818" v="86" actId="47"/>
        <pc:sldMkLst>
          <pc:docMk/>
          <pc:sldMk cId="0" sldId="281"/>
        </pc:sldMkLst>
      </pc:sldChg>
      <pc:sldChg chg="del">
        <pc:chgData name="Duggal, Kabir" userId="639a492e-64d9-499e-a6cb-ab3675ebd875" providerId="ADAL" clId="{6DA798BC-70E5-46F3-9D8A-7114E5BB02D7}" dt="2024-07-16T18:33:10.818" v="86" actId="47"/>
        <pc:sldMkLst>
          <pc:docMk/>
          <pc:sldMk cId="0" sldId="283"/>
        </pc:sldMkLst>
      </pc:sldChg>
      <pc:sldChg chg="del">
        <pc:chgData name="Duggal, Kabir" userId="639a492e-64d9-499e-a6cb-ab3675ebd875" providerId="ADAL" clId="{6DA798BC-70E5-46F3-9D8A-7114E5BB02D7}" dt="2024-07-16T18:33:10.818" v="86" actId="47"/>
        <pc:sldMkLst>
          <pc:docMk/>
          <pc:sldMk cId="0" sldId="285"/>
        </pc:sldMkLst>
      </pc:sldChg>
      <pc:sldChg chg="del">
        <pc:chgData name="Duggal, Kabir" userId="639a492e-64d9-499e-a6cb-ab3675ebd875" providerId="ADAL" clId="{6DA798BC-70E5-46F3-9D8A-7114E5BB02D7}" dt="2024-07-16T18:33:10.818" v="86" actId="47"/>
        <pc:sldMkLst>
          <pc:docMk/>
          <pc:sldMk cId="0" sldId="289"/>
        </pc:sldMkLst>
      </pc:sldChg>
      <pc:sldChg chg="del">
        <pc:chgData name="Duggal, Kabir" userId="639a492e-64d9-499e-a6cb-ab3675ebd875" providerId="ADAL" clId="{6DA798BC-70E5-46F3-9D8A-7114E5BB02D7}" dt="2024-07-16T18:33:10.818" v="86" actId="47"/>
        <pc:sldMkLst>
          <pc:docMk/>
          <pc:sldMk cId="0" sldId="290"/>
        </pc:sldMkLst>
      </pc:sldChg>
      <pc:sldChg chg="del">
        <pc:chgData name="Duggal, Kabir" userId="639a492e-64d9-499e-a6cb-ab3675ebd875" providerId="ADAL" clId="{6DA798BC-70E5-46F3-9D8A-7114E5BB02D7}" dt="2024-07-16T18:33:10.818" v="86" actId="47"/>
        <pc:sldMkLst>
          <pc:docMk/>
          <pc:sldMk cId="0" sldId="291"/>
        </pc:sldMkLst>
      </pc:sldChg>
      <pc:sldChg chg="modSp add mod ord">
        <pc:chgData name="Duggal, Kabir" userId="639a492e-64d9-499e-a6cb-ab3675ebd875" providerId="ADAL" clId="{6DA798BC-70E5-46F3-9D8A-7114E5BB02D7}" dt="2024-07-16T18:35:38.639" v="101"/>
        <pc:sldMkLst>
          <pc:docMk/>
          <pc:sldMk cId="3527422572" sldId="440"/>
        </pc:sldMkLst>
        <pc:spChg chg="mod">
          <ac:chgData name="Duggal, Kabir" userId="639a492e-64d9-499e-a6cb-ab3675ebd875" providerId="ADAL" clId="{6DA798BC-70E5-46F3-9D8A-7114E5BB02D7}" dt="2024-07-16T18:34:34.684" v="97" actId="1076"/>
          <ac:spMkLst>
            <pc:docMk/>
            <pc:sldMk cId="3527422572" sldId="440"/>
            <ac:spMk id="3" creationId="{3C745EB7-C32F-0A25-10D1-5314989064D2}"/>
          </ac:spMkLst>
        </pc:spChg>
        <pc:graphicFrameChg chg="mod">
          <ac:chgData name="Duggal, Kabir" userId="639a492e-64d9-499e-a6cb-ab3675ebd875" providerId="ADAL" clId="{6DA798BC-70E5-46F3-9D8A-7114E5BB02D7}" dt="2024-07-16T18:34:28.946" v="96" actId="14100"/>
          <ac:graphicFrameMkLst>
            <pc:docMk/>
            <pc:sldMk cId="3527422572" sldId="440"/>
            <ac:graphicFrameMk id="6" creationId="{E7BEFFBF-0E6D-4CCF-BFFB-FA737F875552}"/>
          </ac:graphicFrameMkLst>
        </pc:graphicFrameChg>
      </pc:sldChg>
      <pc:sldChg chg="addSp delSp modSp new mod modClrScheme chgLayout">
        <pc:chgData name="Duggal, Kabir" userId="639a492e-64d9-499e-a6cb-ab3675ebd875" providerId="ADAL" clId="{6DA798BC-70E5-46F3-9D8A-7114E5BB02D7}" dt="2024-07-16T18:36:24.999" v="195" actId="1076"/>
        <pc:sldMkLst>
          <pc:docMk/>
          <pc:sldMk cId="616112866" sldId="441"/>
        </pc:sldMkLst>
        <pc:spChg chg="del mod ord">
          <ac:chgData name="Duggal, Kabir" userId="639a492e-64d9-499e-a6cb-ab3675ebd875" providerId="ADAL" clId="{6DA798BC-70E5-46F3-9D8A-7114E5BB02D7}" dt="2024-07-16T18:35:45.091" v="103" actId="700"/>
          <ac:spMkLst>
            <pc:docMk/>
            <pc:sldMk cId="616112866" sldId="441"/>
            <ac:spMk id="2" creationId="{62CCCEFC-75A0-3A5D-81A2-4455E2B44A47}"/>
          </ac:spMkLst>
        </pc:spChg>
        <pc:spChg chg="del">
          <ac:chgData name="Duggal, Kabir" userId="639a492e-64d9-499e-a6cb-ab3675ebd875" providerId="ADAL" clId="{6DA798BC-70E5-46F3-9D8A-7114E5BB02D7}" dt="2024-07-16T18:35:45.091" v="103" actId="700"/>
          <ac:spMkLst>
            <pc:docMk/>
            <pc:sldMk cId="616112866" sldId="441"/>
            <ac:spMk id="3" creationId="{7468B409-476B-AB68-45F4-8C4893DCC7F8}"/>
          </ac:spMkLst>
        </pc:spChg>
        <pc:spChg chg="mod ord">
          <ac:chgData name="Duggal, Kabir" userId="639a492e-64d9-499e-a6cb-ab3675ebd875" providerId="ADAL" clId="{6DA798BC-70E5-46F3-9D8A-7114E5BB02D7}" dt="2024-07-16T18:35:45.091" v="103" actId="700"/>
          <ac:spMkLst>
            <pc:docMk/>
            <pc:sldMk cId="616112866" sldId="441"/>
            <ac:spMk id="4" creationId="{11969941-AB03-2B7D-7F3D-14A8D5A4C50A}"/>
          </ac:spMkLst>
        </pc:spChg>
        <pc:spChg chg="add mod ord">
          <ac:chgData name="Duggal, Kabir" userId="639a492e-64d9-499e-a6cb-ab3675ebd875" providerId="ADAL" clId="{6DA798BC-70E5-46F3-9D8A-7114E5BB02D7}" dt="2024-07-16T18:35:58.588" v="149" actId="122"/>
          <ac:spMkLst>
            <pc:docMk/>
            <pc:sldMk cId="616112866" sldId="441"/>
            <ac:spMk id="5" creationId="{50E9429D-50D9-B4CD-2F0E-23DF3A72F586}"/>
          </ac:spMkLst>
        </pc:spChg>
        <pc:picChg chg="add mod">
          <ac:chgData name="Duggal, Kabir" userId="639a492e-64d9-499e-a6cb-ab3675ebd875" providerId="ADAL" clId="{6DA798BC-70E5-46F3-9D8A-7114E5BB02D7}" dt="2024-07-16T18:36:24.999" v="195" actId="1076"/>
          <ac:picMkLst>
            <pc:docMk/>
            <pc:sldMk cId="616112866" sldId="441"/>
            <ac:picMk id="7" creationId="{02E8BF6B-D9CE-7B41-EAB4-01D336BD7DF3}"/>
          </ac:picMkLst>
        </pc:picChg>
      </pc:sldChg>
      <pc:sldChg chg="addSp delSp modSp new mod modClrScheme chgLayout">
        <pc:chgData name="Duggal, Kabir" userId="639a492e-64d9-499e-a6cb-ab3675ebd875" providerId="ADAL" clId="{6DA798BC-70E5-46F3-9D8A-7114E5BB02D7}" dt="2024-07-16T18:37:39.094" v="313" actId="1076"/>
        <pc:sldMkLst>
          <pc:docMk/>
          <pc:sldMk cId="1665761030" sldId="442"/>
        </pc:sldMkLst>
        <pc:spChg chg="del mod ord">
          <ac:chgData name="Duggal, Kabir" userId="639a492e-64d9-499e-a6cb-ab3675ebd875" providerId="ADAL" clId="{6DA798BC-70E5-46F3-9D8A-7114E5BB02D7}" dt="2024-07-16T18:36:39.026" v="197" actId="700"/>
          <ac:spMkLst>
            <pc:docMk/>
            <pc:sldMk cId="1665761030" sldId="442"/>
            <ac:spMk id="2" creationId="{28CE10BE-D495-4A3C-3657-1F21F9F27F84}"/>
          </ac:spMkLst>
        </pc:spChg>
        <pc:spChg chg="del">
          <ac:chgData name="Duggal, Kabir" userId="639a492e-64d9-499e-a6cb-ab3675ebd875" providerId="ADAL" clId="{6DA798BC-70E5-46F3-9D8A-7114E5BB02D7}" dt="2024-07-16T18:36:39.026" v="197" actId="700"/>
          <ac:spMkLst>
            <pc:docMk/>
            <pc:sldMk cId="1665761030" sldId="442"/>
            <ac:spMk id="3" creationId="{0524138F-50E1-08D5-078D-306D9F0D519C}"/>
          </ac:spMkLst>
        </pc:spChg>
        <pc:spChg chg="del">
          <ac:chgData name="Duggal, Kabir" userId="639a492e-64d9-499e-a6cb-ab3675ebd875" providerId="ADAL" clId="{6DA798BC-70E5-46F3-9D8A-7114E5BB02D7}" dt="2024-07-16T18:36:39.026" v="197" actId="700"/>
          <ac:spMkLst>
            <pc:docMk/>
            <pc:sldMk cId="1665761030" sldId="442"/>
            <ac:spMk id="4" creationId="{5724D5BD-6C6C-3A84-91FF-3F69A21D9C1C}"/>
          </ac:spMkLst>
        </pc:spChg>
        <pc:spChg chg="mod ord">
          <ac:chgData name="Duggal, Kabir" userId="639a492e-64d9-499e-a6cb-ab3675ebd875" providerId="ADAL" clId="{6DA798BC-70E5-46F3-9D8A-7114E5BB02D7}" dt="2024-07-16T18:36:39.026" v="197" actId="700"/>
          <ac:spMkLst>
            <pc:docMk/>
            <pc:sldMk cId="1665761030" sldId="442"/>
            <ac:spMk id="5" creationId="{B8596177-DEEF-5C11-C6A4-D5EE70FB65EF}"/>
          </ac:spMkLst>
        </pc:spChg>
        <pc:spChg chg="add mod ord">
          <ac:chgData name="Duggal, Kabir" userId="639a492e-64d9-499e-a6cb-ab3675ebd875" providerId="ADAL" clId="{6DA798BC-70E5-46F3-9D8A-7114E5BB02D7}" dt="2024-07-16T18:37:36.282" v="312" actId="122"/>
          <ac:spMkLst>
            <pc:docMk/>
            <pc:sldMk cId="1665761030" sldId="442"/>
            <ac:spMk id="6" creationId="{DE89DCD2-EDE9-09E8-4CE3-0F106DE0B79C}"/>
          </ac:spMkLst>
        </pc:spChg>
        <pc:picChg chg="add mod">
          <ac:chgData name="Duggal, Kabir" userId="639a492e-64d9-499e-a6cb-ab3675ebd875" providerId="ADAL" clId="{6DA798BC-70E5-46F3-9D8A-7114E5BB02D7}" dt="2024-07-16T18:37:39.094" v="313" actId="1076"/>
          <ac:picMkLst>
            <pc:docMk/>
            <pc:sldMk cId="1665761030" sldId="442"/>
            <ac:picMk id="8" creationId="{3AB93102-C741-0BA9-5023-6680E38F90DA}"/>
          </ac:picMkLst>
        </pc:picChg>
      </pc:sldChg>
      <pc:sldChg chg="addSp delSp modSp new mod modClrScheme chgLayout">
        <pc:chgData name="Duggal, Kabir" userId="639a492e-64d9-499e-a6cb-ab3675ebd875" providerId="ADAL" clId="{6DA798BC-70E5-46F3-9D8A-7114E5BB02D7}" dt="2024-07-16T18:39:59.791" v="348" actId="962"/>
        <pc:sldMkLst>
          <pc:docMk/>
          <pc:sldMk cId="934304824" sldId="443"/>
        </pc:sldMkLst>
        <pc:spChg chg="del mod ord">
          <ac:chgData name="Duggal, Kabir" userId="639a492e-64d9-499e-a6cb-ab3675ebd875" providerId="ADAL" clId="{6DA798BC-70E5-46F3-9D8A-7114E5BB02D7}" dt="2024-07-16T18:38:53.301" v="315" actId="700"/>
          <ac:spMkLst>
            <pc:docMk/>
            <pc:sldMk cId="934304824" sldId="443"/>
            <ac:spMk id="2" creationId="{A5A19F16-AB9B-3D35-9717-568C4FF140AD}"/>
          </ac:spMkLst>
        </pc:spChg>
        <pc:spChg chg="del mod ord">
          <ac:chgData name="Duggal, Kabir" userId="639a492e-64d9-499e-a6cb-ab3675ebd875" providerId="ADAL" clId="{6DA798BC-70E5-46F3-9D8A-7114E5BB02D7}" dt="2024-07-16T18:38:53.301" v="315" actId="700"/>
          <ac:spMkLst>
            <pc:docMk/>
            <pc:sldMk cId="934304824" sldId="443"/>
            <ac:spMk id="3" creationId="{2490385E-16FF-0031-7906-F58EA2B0052A}"/>
          </ac:spMkLst>
        </pc:spChg>
        <pc:spChg chg="del">
          <ac:chgData name="Duggal, Kabir" userId="639a492e-64d9-499e-a6cb-ab3675ebd875" providerId="ADAL" clId="{6DA798BC-70E5-46F3-9D8A-7114E5BB02D7}" dt="2024-07-16T18:38:53.301" v="315" actId="700"/>
          <ac:spMkLst>
            <pc:docMk/>
            <pc:sldMk cId="934304824" sldId="443"/>
            <ac:spMk id="4" creationId="{28C5ED5D-57A1-3342-B6AF-258BD4A87779}"/>
          </ac:spMkLst>
        </pc:spChg>
        <pc:spChg chg="mod ord">
          <ac:chgData name="Duggal, Kabir" userId="639a492e-64d9-499e-a6cb-ab3675ebd875" providerId="ADAL" clId="{6DA798BC-70E5-46F3-9D8A-7114E5BB02D7}" dt="2024-07-16T18:38:53.301" v="315" actId="700"/>
          <ac:spMkLst>
            <pc:docMk/>
            <pc:sldMk cId="934304824" sldId="443"/>
            <ac:spMk id="5" creationId="{32B0E2AA-23CF-CF7A-D7CE-A888476127E4}"/>
          </ac:spMkLst>
        </pc:spChg>
        <pc:spChg chg="add mod ord">
          <ac:chgData name="Duggal, Kabir" userId="639a492e-64d9-499e-a6cb-ab3675ebd875" providerId="ADAL" clId="{6DA798BC-70E5-46F3-9D8A-7114E5BB02D7}" dt="2024-07-16T18:39:22.049" v="345" actId="122"/>
          <ac:spMkLst>
            <pc:docMk/>
            <pc:sldMk cId="934304824" sldId="443"/>
            <ac:spMk id="6" creationId="{D0380418-886F-1591-22CE-95A9EED6B9F5}"/>
          </ac:spMkLst>
        </pc:spChg>
        <pc:spChg chg="add del mod ord">
          <ac:chgData name="Duggal, Kabir" userId="639a492e-64d9-499e-a6cb-ab3675ebd875" providerId="ADAL" clId="{6DA798BC-70E5-46F3-9D8A-7114E5BB02D7}" dt="2024-07-16T18:39:58.540" v="346"/>
          <ac:spMkLst>
            <pc:docMk/>
            <pc:sldMk cId="934304824" sldId="443"/>
            <ac:spMk id="7" creationId="{A474AD17-82E4-8359-6116-18A5822AECD2}"/>
          </ac:spMkLst>
        </pc:spChg>
        <pc:picChg chg="add mod">
          <ac:chgData name="Duggal, Kabir" userId="639a492e-64d9-499e-a6cb-ab3675ebd875" providerId="ADAL" clId="{6DA798BC-70E5-46F3-9D8A-7114E5BB02D7}" dt="2024-07-16T18:39:59.791" v="348" actId="962"/>
          <ac:picMkLst>
            <pc:docMk/>
            <pc:sldMk cId="934304824" sldId="443"/>
            <ac:picMk id="9" creationId="{24F03B0A-3619-41EC-2195-24009213C58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BD20FA-4C2C-41DD-B47F-CDE7595CE20C}" type="doc">
      <dgm:prSet loTypeId="urn:microsoft.com/office/officeart/2005/8/layout/radial5" loCatId="cycle" qsTypeId="urn:microsoft.com/office/officeart/2005/8/quickstyle/simple1" qsCatId="simple" csTypeId="urn:microsoft.com/office/officeart/2005/8/colors/colorful4" csCatId="colorful" phldr="1"/>
      <dgm:spPr/>
      <dgm:t>
        <a:bodyPr/>
        <a:lstStyle/>
        <a:p>
          <a:endParaRPr lang="en-US"/>
        </a:p>
      </dgm:t>
    </dgm:pt>
    <dgm:pt modelId="{016A0119-A6BE-437E-8A0A-B2C8499DC91F}">
      <dgm:prSet phldrT="[Text]"/>
      <dgm:spPr/>
      <dgm:t>
        <a:bodyPr/>
        <a:lstStyle/>
        <a:p>
          <a:r>
            <a:rPr lang="en-US" dirty="0"/>
            <a:t>DEIB</a:t>
          </a:r>
        </a:p>
      </dgm:t>
    </dgm:pt>
    <dgm:pt modelId="{01449200-0717-4B60-8E82-AEC4006DE55D}" type="parTrans" cxnId="{F75E133C-F987-4643-BBDD-C569D57EE68D}">
      <dgm:prSet/>
      <dgm:spPr/>
      <dgm:t>
        <a:bodyPr/>
        <a:lstStyle/>
        <a:p>
          <a:endParaRPr lang="en-US"/>
        </a:p>
      </dgm:t>
    </dgm:pt>
    <dgm:pt modelId="{57734131-9D08-4F1F-B652-D48EC2D93882}" type="sibTrans" cxnId="{F75E133C-F987-4643-BBDD-C569D57EE68D}">
      <dgm:prSet/>
      <dgm:spPr/>
      <dgm:t>
        <a:bodyPr/>
        <a:lstStyle/>
        <a:p>
          <a:endParaRPr lang="en-US"/>
        </a:p>
      </dgm:t>
    </dgm:pt>
    <dgm:pt modelId="{48D73384-4B16-402B-9339-D97BADF49567}">
      <dgm:prSet phldrT="[Text]"/>
      <dgm:spPr/>
      <dgm:t>
        <a:bodyPr/>
        <a:lstStyle/>
        <a:p>
          <a:r>
            <a:rPr lang="en-US" dirty="0"/>
            <a:t>Gender </a:t>
          </a:r>
        </a:p>
      </dgm:t>
    </dgm:pt>
    <dgm:pt modelId="{1DB19E4C-666D-4183-9E76-6B2F70F75CEB}" type="parTrans" cxnId="{B23B0809-210C-483F-BDAF-2D9119CC7680}">
      <dgm:prSet/>
      <dgm:spPr/>
      <dgm:t>
        <a:bodyPr/>
        <a:lstStyle/>
        <a:p>
          <a:endParaRPr lang="en-US"/>
        </a:p>
      </dgm:t>
    </dgm:pt>
    <dgm:pt modelId="{7D3A8065-ED44-42B0-8AA8-BD090625BDEA}" type="sibTrans" cxnId="{B23B0809-210C-483F-BDAF-2D9119CC7680}">
      <dgm:prSet/>
      <dgm:spPr/>
      <dgm:t>
        <a:bodyPr/>
        <a:lstStyle/>
        <a:p>
          <a:endParaRPr lang="en-US"/>
        </a:p>
      </dgm:t>
    </dgm:pt>
    <dgm:pt modelId="{45D174AD-7042-4898-BA98-250E165C5031}">
      <dgm:prSet phldrT="[Text]"/>
      <dgm:spPr/>
      <dgm:t>
        <a:bodyPr/>
        <a:lstStyle/>
        <a:p>
          <a:r>
            <a:rPr lang="en-US" dirty="0"/>
            <a:t>Disability </a:t>
          </a:r>
        </a:p>
      </dgm:t>
    </dgm:pt>
    <dgm:pt modelId="{D68B4F6F-10A0-4F5F-AEC6-0EF6197B2067}" type="parTrans" cxnId="{01B99CCF-AF46-4D65-A228-238F66D377A0}">
      <dgm:prSet/>
      <dgm:spPr/>
      <dgm:t>
        <a:bodyPr/>
        <a:lstStyle/>
        <a:p>
          <a:endParaRPr lang="en-US"/>
        </a:p>
      </dgm:t>
    </dgm:pt>
    <dgm:pt modelId="{DC6226BE-0F08-4722-849C-5D3344F3F49C}" type="sibTrans" cxnId="{01B99CCF-AF46-4D65-A228-238F66D377A0}">
      <dgm:prSet/>
      <dgm:spPr/>
      <dgm:t>
        <a:bodyPr/>
        <a:lstStyle/>
        <a:p>
          <a:endParaRPr lang="en-US"/>
        </a:p>
      </dgm:t>
    </dgm:pt>
    <dgm:pt modelId="{E9444104-9ED2-4D01-9227-ED2EA2B2E500}">
      <dgm:prSet phldrT="[Text]"/>
      <dgm:spPr/>
      <dgm:t>
        <a:bodyPr/>
        <a:lstStyle/>
        <a:p>
          <a:r>
            <a:rPr lang="en-US" dirty="0"/>
            <a:t>Age</a:t>
          </a:r>
        </a:p>
      </dgm:t>
    </dgm:pt>
    <dgm:pt modelId="{CE7AC74C-379E-41EE-940E-B676014C8351}" type="parTrans" cxnId="{B75446C7-1D37-4FFC-ABDE-06120812D7B2}">
      <dgm:prSet/>
      <dgm:spPr/>
      <dgm:t>
        <a:bodyPr/>
        <a:lstStyle/>
        <a:p>
          <a:endParaRPr lang="en-US"/>
        </a:p>
      </dgm:t>
    </dgm:pt>
    <dgm:pt modelId="{3BE7891F-5AA4-4414-93D3-C1792B4A5B11}" type="sibTrans" cxnId="{B75446C7-1D37-4FFC-ABDE-06120812D7B2}">
      <dgm:prSet/>
      <dgm:spPr/>
      <dgm:t>
        <a:bodyPr/>
        <a:lstStyle/>
        <a:p>
          <a:endParaRPr lang="en-US"/>
        </a:p>
      </dgm:t>
    </dgm:pt>
    <dgm:pt modelId="{7EEA4D01-C713-4D71-B31E-D9AB766E02C4}">
      <dgm:prSet phldrT="[Text]"/>
      <dgm:spPr/>
      <dgm:t>
        <a:bodyPr/>
        <a:lstStyle/>
        <a:p>
          <a:r>
            <a:rPr lang="en-US" dirty="0"/>
            <a:t>Race/</a:t>
          </a:r>
        </a:p>
        <a:p>
          <a:r>
            <a:rPr lang="en-US" dirty="0"/>
            <a:t>Ethnicity</a:t>
          </a:r>
        </a:p>
      </dgm:t>
    </dgm:pt>
    <dgm:pt modelId="{BCF345BA-4583-40E7-87A0-6BEC2EA3A347}" type="parTrans" cxnId="{F01AB29C-953E-46E7-B937-EE4705719AFC}">
      <dgm:prSet/>
      <dgm:spPr/>
      <dgm:t>
        <a:bodyPr/>
        <a:lstStyle/>
        <a:p>
          <a:endParaRPr lang="en-US"/>
        </a:p>
      </dgm:t>
    </dgm:pt>
    <dgm:pt modelId="{3536725F-04FC-4AF7-B13E-00B664674072}" type="sibTrans" cxnId="{F01AB29C-953E-46E7-B937-EE4705719AFC}">
      <dgm:prSet/>
      <dgm:spPr/>
      <dgm:t>
        <a:bodyPr/>
        <a:lstStyle/>
        <a:p>
          <a:endParaRPr lang="en-US"/>
        </a:p>
      </dgm:t>
    </dgm:pt>
    <dgm:pt modelId="{82668E8F-EDCA-4E19-BB52-00B373FB0E67}">
      <dgm:prSet/>
      <dgm:spPr/>
      <dgm:t>
        <a:bodyPr/>
        <a:lstStyle/>
        <a:p>
          <a:r>
            <a:rPr lang="en-US" dirty="0"/>
            <a:t>Sexuality</a:t>
          </a:r>
        </a:p>
      </dgm:t>
    </dgm:pt>
    <dgm:pt modelId="{1F3F013C-FF70-45EA-8C93-299FC3485FB7}" type="parTrans" cxnId="{16CFEE3C-7D07-432B-80B0-2D2DC54FA826}">
      <dgm:prSet/>
      <dgm:spPr/>
      <dgm:t>
        <a:bodyPr/>
        <a:lstStyle/>
        <a:p>
          <a:endParaRPr lang="en-US"/>
        </a:p>
      </dgm:t>
    </dgm:pt>
    <dgm:pt modelId="{85F4EC3F-6B81-4909-8C71-7DA07A202B24}" type="sibTrans" cxnId="{16CFEE3C-7D07-432B-80B0-2D2DC54FA826}">
      <dgm:prSet/>
      <dgm:spPr/>
      <dgm:t>
        <a:bodyPr/>
        <a:lstStyle/>
        <a:p>
          <a:endParaRPr lang="en-US"/>
        </a:p>
      </dgm:t>
    </dgm:pt>
    <dgm:pt modelId="{E73E8D56-C847-436F-88C3-32DD42F10BAF}">
      <dgm:prSet/>
      <dgm:spPr/>
      <dgm:t>
        <a:bodyPr/>
        <a:lstStyle/>
        <a:p>
          <a:r>
            <a:rPr lang="en-US" dirty="0"/>
            <a:t>Socio-Economic Factor</a:t>
          </a:r>
        </a:p>
      </dgm:t>
    </dgm:pt>
    <dgm:pt modelId="{27E69AE2-0AD3-4CCB-8740-96DBBFC8A99B}" type="parTrans" cxnId="{DB39A633-B076-44D4-86C0-4E7507080836}">
      <dgm:prSet/>
      <dgm:spPr/>
      <dgm:t>
        <a:bodyPr/>
        <a:lstStyle/>
        <a:p>
          <a:endParaRPr lang="en-US"/>
        </a:p>
      </dgm:t>
    </dgm:pt>
    <dgm:pt modelId="{A83DD74D-A1F3-4000-98EE-33DC40AC9A40}" type="sibTrans" cxnId="{DB39A633-B076-44D4-86C0-4E7507080836}">
      <dgm:prSet/>
      <dgm:spPr/>
      <dgm:t>
        <a:bodyPr/>
        <a:lstStyle/>
        <a:p>
          <a:endParaRPr lang="en-US"/>
        </a:p>
      </dgm:t>
    </dgm:pt>
    <dgm:pt modelId="{C5D81360-F26B-46CF-8BE4-604D5F6720A3}" type="pres">
      <dgm:prSet presAssocID="{98BD20FA-4C2C-41DD-B47F-CDE7595CE20C}" presName="Name0" presStyleCnt="0">
        <dgm:presLayoutVars>
          <dgm:chMax val="1"/>
          <dgm:dir/>
          <dgm:animLvl val="ctr"/>
          <dgm:resizeHandles val="exact"/>
        </dgm:presLayoutVars>
      </dgm:prSet>
      <dgm:spPr/>
    </dgm:pt>
    <dgm:pt modelId="{94482FA8-67D8-48AE-B2D2-ED662C6D1687}" type="pres">
      <dgm:prSet presAssocID="{016A0119-A6BE-437E-8A0A-B2C8499DC91F}" presName="centerShape" presStyleLbl="node0" presStyleIdx="0" presStyleCnt="1"/>
      <dgm:spPr/>
    </dgm:pt>
    <dgm:pt modelId="{A319A473-1D04-4D3A-8304-07B28EDA160D}" type="pres">
      <dgm:prSet presAssocID="{1DB19E4C-666D-4183-9E76-6B2F70F75CEB}" presName="parTrans" presStyleLbl="sibTrans2D1" presStyleIdx="0" presStyleCnt="6"/>
      <dgm:spPr/>
    </dgm:pt>
    <dgm:pt modelId="{85175A41-A4FA-44F2-A285-EFFD45C70062}" type="pres">
      <dgm:prSet presAssocID="{1DB19E4C-666D-4183-9E76-6B2F70F75CEB}" presName="connectorText" presStyleLbl="sibTrans2D1" presStyleIdx="0" presStyleCnt="6"/>
      <dgm:spPr/>
    </dgm:pt>
    <dgm:pt modelId="{404A4E79-0ADF-47C8-AE7D-52E067089F13}" type="pres">
      <dgm:prSet presAssocID="{48D73384-4B16-402B-9339-D97BADF49567}" presName="node" presStyleLbl="node1" presStyleIdx="0" presStyleCnt="6">
        <dgm:presLayoutVars>
          <dgm:bulletEnabled val="1"/>
        </dgm:presLayoutVars>
      </dgm:prSet>
      <dgm:spPr/>
    </dgm:pt>
    <dgm:pt modelId="{3BC342C7-52BA-4466-855D-FE2B37408D12}" type="pres">
      <dgm:prSet presAssocID="{D68B4F6F-10A0-4F5F-AEC6-0EF6197B2067}" presName="parTrans" presStyleLbl="sibTrans2D1" presStyleIdx="1" presStyleCnt="6"/>
      <dgm:spPr/>
    </dgm:pt>
    <dgm:pt modelId="{BFCAA985-94A7-4826-A400-42DBB32F219A}" type="pres">
      <dgm:prSet presAssocID="{D68B4F6F-10A0-4F5F-AEC6-0EF6197B2067}" presName="connectorText" presStyleLbl="sibTrans2D1" presStyleIdx="1" presStyleCnt="6"/>
      <dgm:spPr/>
    </dgm:pt>
    <dgm:pt modelId="{DD00A431-CC5B-4F19-AFBD-9D7E21859370}" type="pres">
      <dgm:prSet presAssocID="{45D174AD-7042-4898-BA98-250E165C5031}" presName="node" presStyleLbl="node1" presStyleIdx="1" presStyleCnt="6">
        <dgm:presLayoutVars>
          <dgm:bulletEnabled val="1"/>
        </dgm:presLayoutVars>
      </dgm:prSet>
      <dgm:spPr/>
    </dgm:pt>
    <dgm:pt modelId="{9BF40375-3037-4FBF-A871-915756A47CB3}" type="pres">
      <dgm:prSet presAssocID="{CE7AC74C-379E-41EE-940E-B676014C8351}" presName="parTrans" presStyleLbl="sibTrans2D1" presStyleIdx="2" presStyleCnt="6"/>
      <dgm:spPr/>
    </dgm:pt>
    <dgm:pt modelId="{19489D6F-45D4-43EF-9C3C-06BFD00306DF}" type="pres">
      <dgm:prSet presAssocID="{CE7AC74C-379E-41EE-940E-B676014C8351}" presName="connectorText" presStyleLbl="sibTrans2D1" presStyleIdx="2" presStyleCnt="6"/>
      <dgm:spPr/>
    </dgm:pt>
    <dgm:pt modelId="{7D4C1A71-175F-4342-A768-6CB846BB1D98}" type="pres">
      <dgm:prSet presAssocID="{E9444104-9ED2-4D01-9227-ED2EA2B2E500}" presName="node" presStyleLbl="node1" presStyleIdx="2" presStyleCnt="6">
        <dgm:presLayoutVars>
          <dgm:bulletEnabled val="1"/>
        </dgm:presLayoutVars>
      </dgm:prSet>
      <dgm:spPr/>
    </dgm:pt>
    <dgm:pt modelId="{A8D4B5AA-8665-4980-85CF-E1632AB195C0}" type="pres">
      <dgm:prSet presAssocID="{BCF345BA-4583-40E7-87A0-6BEC2EA3A347}" presName="parTrans" presStyleLbl="sibTrans2D1" presStyleIdx="3" presStyleCnt="6"/>
      <dgm:spPr/>
    </dgm:pt>
    <dgm:pt modelId="{612F78E5-8A83-4DDF-9B05-41457B953C1F}" type="pres">
      <dgm:prSet presAssocID="{BCF345BA-4583-40E7-87A0-6BEC2EA3A347}" presName="connectorText" presStyleLbl="sibTrans2D1" presStyleIdx="3" presStyleCnt="6"/>
      <dgm:spPr/>
    </dgm:pt>
    <dgm:pt modelId="{3F501A2D-7072-4837-AEBD-3EDCB431E0F6}" type="pres">
      <dgm:prSet presAssocID="{7EEA4D01-C713-4D71-B31E-D9AB766E02C4}" presName="node" presStyleLbl="node1" presStyleIdx="3" presStyleCnt="6">
        <dgm:presLayoutVars>
          <dgm:bulletEnabled val="1"/>
        </dgm:presLayoutVars>
      </dgm:prSet>
      <dgm:spPr/>
    </dgm:pt>
    <dgm:pt modelId="{622FF58B-CF7E-4441-9AF5-BDE48F13E141}" type="pres">
      <dgm:prSet presAssocID="{1F3F013C-FF70-45EA-8C93-299FC3485FB7}" presName="parTrans" presStyleLbl="sibTrans2D1" presStyleIdx="4" presStyleCnt="6"/>
      <dgm:spPr/>
    </dgm:pt>
    <dgm:pt modelId="{9FCC0D8B-6A3B-40B5-A88F-06C60328C19E}" type="pres">
      <dgm:prSet presAssocID="{1F3F013C-FF70-45EA-8C93-299FC3485FB7}" presName="connectorText" presStyleLbl="sibTrans2D1" presStyleIdx="4" presStyleCnt="6"/>
      <dgm:spPr/>
    </dgm:pt>
    <dgm:pt modelId="{61F95C48-FF63-4102-86DB-A82227F03EF9}" type="pres">
      <dgm:prSet presAssocID="{82668E8F-EDCA-4E19-BB52-00B373FB0E67}" presName="node" presStyleLbl="node1" presStyleIdx="4" presStyleCnt="6">
        <dgm:presLayoutVars>
          <dgm:bulletEnabled val="1"/>
        </dgm:presLayoutVars>
      </dgm:prSet>
      <dgm:spPr/>
    </dgm:pt>
    <dgm:pt modelId="{73E64AA4-B52F-4585-8F4A-0A7E4D0F0407}" type="pres">
      <dgm:prSet presAssocID="{27E69AE2-0AD3-4CCB-8740-96DBBFC8A99B}" presName="parTrans" presStyleLbl="sibTrans2D1" presStyleIdx="5" presStyleCnt="6"/>
      <dgm:spPr/>
    </dgm:pt>
    <dgm:pt modelId="{02917EF4-16DF-4C6A-9B9B-0973C4371097}" type="pres">
      <dgm:prSet presAssocID="{27E69AE2-0AD3-4CCB-8740-96DBBFC8A99B}" presName="connectorText" presStyleLbl="sibTrans2D1" presStyleIdx="5" presStyleCnt="6"/>
      <dgm:spPr/>
    </dgm:pt>
    <dgm:pt modelId="{ABDE89CA-1229-48C0-A651-8E6572C93BE1}" type="pres">
      <dgm:prSet presAssocID="{E73E8D56-C847-436F-88C3-32DD42F10BAF}" presName="node" presStyleLbl="node1" presStyleIdx="5" presStyleCnt="6">
        <dgm:presLayoutVars>
          <dgm:bulletEnabled val="1"/>
        </dgm:presLayoutVars>
      </dgm:prSet>
      <dgm:spPr/>
    </dgm:pt>
  </dgm:ptLst>
  <dgm:cxnLst>
    <dgm:cxn modelId="{381F4801-76C6-474B-B9C1-A442A0AF93FE}" type="presOf" srcId="{1F3F013C-FF70-45EA-8C93-299FC3485FB7}" destId="{622FF58B-CF7E-4441-9AF5-BDE48F13E141}" srcOrd="0" destOrd="0" presId="urn:microsoft.com/office/officeart/2005/8/layout/radial5"/>
    <dgm:cxn modelId="{B23B0809-210C-483F-BDAF-2D9119CC7680}" srcId="{016A0119-A6BE-437E-8A0A-B2C8499DC91F}" destId="{48D73384-4B16-402B-9339-D97BADF49567}" srcOrd="0" destOrd="0" parTransId="{1DB19E4C-666D-4183-9E76-6B2F70F75CEB}" sibTransId="{7D3A8065-ED44-42B0-8AA8-BD090625BDEA}"/>
    <dgm:cxn modelId="{20CC5018-6E82-4D1B-B1F9-9890E0AA2728}" type="presOf" srcId="{CE7AC74C-379E-41EE-940E-B676014C8351}" destId="{9BF40375-3037-4FBF-A871-915756A47CB3}" srcOrd="0" destOrd="0" presId="urn:microsoft.com/office/officeart/2005/8/layout/radial5"/>
    <dgm:cxn modelId="{4125D61D-E86F-4C27-8DFC-28907B93EED9}" type="presOf" srcId="{CE7AC74C-379E-41EE-940E-B676014C8351}" destId="{19489D6F-45D4-43EF-9C3C-06BFD00306DF}" srcOrd="1" destOrd="0" presId="urn:microsoft.com/office/officeart/2005/8/layout/radial5"/>
    <dgm:cxn modelId="{B92E8B2C-FF95-4163-AE62-301CEE3015A5}" type="presOf" srcId="{1DB19E4C-666D-4183-9E76-6B2F70F75CEB}" destId="{A319A473-1D04-4D3A-8304-07B28EDA160D}" srcOrd="0" destOrd="0" presId="urn:microsoft.com/office/officeart/2005/8/layout/radial5"/>
    <dgm:cxn modelId="{BEE1B42D-CE16-4D77-9C16-96EFF81652D8}" type="presOf" srcId="{BCF345BA-4583-40E7-87A0-6BEC2EA3A347}" destId="{A8D4B5AA-8665-4980-85CF-E1632AB195C0}" srcOrd="0" destOrd="0" presId="urn:microsoft.com/office/officeart/2005/8/layout/radial5"/>
    <dgm:cxn modelId="{DB39A633-B076-44D4-86C0-4E7507080836}" srcId="{016A0119-A6BE-437E-8A0A-B2C8499DC91F}" destId="{E73E8D56-C847-436F-88C3-32DD42F10BAF}" srcOrd="5" destOrd="0" parTransId="{27E69AE2-0AD3-4CCB-8740-96DBBFC8A99B}" sibTransId="{A83DD74D-A1F3-4000-98EE-33DC40AC9A40}"/>
    <dgm:cxn modelId="{F75E133C-F987-4643-BBDD-C569D57EE68D}" srcId="{98BD20FA-4C2C-41DD-B47F-CDE7595CE20C}" destId="{016A0119-A6BE-437E-8A0A-B2C8499DC91F}" srcOrd="0" destOrd="0" parTransId="{01449200-0717-4B60-8E82-AEC4006DE55D}" sibTransId="{57734131-9D08-4F1F-B652-D48EC2D93882}"/>
    <dgm:cxn modelId="{16CFEE3C-7D07-432B-80B0-2D2DC54FA826}" srcId="{016A0119-A6BE-437E-8A0A-B2C8499DC91F}" destId="{82668E8F-EDCA-4E19-BB52-00B373FB0E67}" srcOrd="4" destOrd="0" parTransId="{1F3F013C-FF70-45EA-8C93-299FC3485FB7}" sibTransId="{85F4EC3F-6B81-4909-8C71-7DA07A202B24}"/>
    <dgm:cxn modelId="{ED85D863-1A4F-488C-8165-81E14BC24F61}" type="presOf" srcId="{98BD20FA-4C2C-41DD-B47F-CDE7595CE20C}" destId="{C5D81360-F26B-46CF-8BE4-604D5F6720A3}" srcOrd="0" destOrd="0" presId="urn:microsoft.com/office/officeart/2005/8/layout/radial5"/>
    <dgm:cxn modelId="{13EC7F45-3E5B-44DA-9B78-D184059F435B}" type="presOf" srcId="{1F3F013C-FF70-45EA-8C93-299FC3485FB7}" destId="{9FCC0D8B-6A3B-40B5-A88F-06C60328C19E}" srcOrd="1" destOrd="0" presId="urn:microsoft.com/office/officeart/2005/8/layout/radial5"/>
    <dgm:cxn modelId="{E114A546-58DF-4034-BD61-7928CE28D317}" type="presOf" srcId="{27E69AE2-0AD3-4CCB-8740-96DBBFC8A99B}" destId="{73E64AA4-B52F-4585-8F4A-0A7E4D0F0407}" srcOrd="0" destOrd="0" presId="urn:microsoft.com/office/officeart/2005/8/layout/radial5"/>
    <dgm:cxn modelId="{E42EDA66-863E-491C-AD8E-53826A748207}" type="presOf" srcId="{D68B4F6F-10A0-4F5F-AEC6-0EF6197B2067}" destId="{3BC342C7-52BA-4466-855D-FE2B37408D12}" srcOrd="0" destOrd="0" presId="urn:microsoft.com/office/officeart/2005/8/layout/radial5"/>
    <dgm:cxn modelId="{C5CCE157-64B3-48F6-80FB-1A4CB28D58A3}" type="presOf" srcId="{D68B4F6F-10A0-4F5F-AEC6-0EF6197B2067}" destId="{BFCAA985-94A7-4826-A400-42DBB32F219A}" srcOrd="1" destOrd="0" presId="urn:microsoft.com/office/officeart/2005/8/layout/radial5"/>
    <dgm:cxn modelId="{D220DE59-673E-4EDB-BF78-5FF665872C9E}" type="presOf" srcId="{7EEA4D01-C713-4D71-B31E-D9AB766E02C4}" destId="{3F501A2D-7072-4837-AEBD-3EDCB431E0F6}" srcOrd="0" destOrd="0" presId="urn:microsoft.com/office/officeart/2005/8/layout/radial5"/>
    <dgm:cxn modelId="{0AB7627A-4B1D-4062-B5C4-B38E4C69AC61}" type="presOf" srcId="{016A0119-A6BE-437E-8A0A-B2C8499DC91F}" destId="{94482FA8-67D8-48AE-B2D2-ED662C6D1687}" srcOrd="0" destOrd="0" presId="urn:microsoft.com/office/officeart/2005/8/layout/radial5"/>
    <dgm:cxn modelId="{F55D9E7D-3F4D-4C60-B1FC-97FA2D2A2EBA}" type="presOf" srcId="{48D73384-4B16-402B-9339-D97BADF49567}" destId="{404A4E79-0ADF-47C8-AE7D-52E067089F13}" srcOrd="0" destOrd="0" presId="urn:microsoft.com/office/officeart/2005/8/layout/radial5"/>
    <dgm:cxn modelId="{326A7088-1FA5-412D-8E18-5F1FB22DA56F}" type="presOf" srcId="{45D174AD-7042-4898-BA98-250E165C5031}" destId="{DD00A431-CC5B-4F19-AFBD-9D7E21859370}" srcOrd="0" destOrd="0" presId="urn:microsoft.com/office/officeart/2005/8/layout/radial5"/>
    <dgm:cxn modelId="{33C65D89-38FC-4722-BB40-4974F42991C6}" type="presOf" srcId="{27E69AE2-0AD3-4CCB-8740-96DBBFC8A99B}" destId="{02917EF4-16DF-4C6A-9B9B-0973C4371097}" srcOrd="1" destOrd="0" presId="urn:microsoft.com/office/officeart/2005/8/layout/radial5"/>
    <dgm:cxn modelId="{D46D2294-30A0-46E1-B832-E7ED809FB4EB}" type="presOf" srcId="{82668E8F-EDCA-4E19-BB52-00B373FB0E67}" destId="{61F95C48-FF63-4102-86DB-A82227F03EF9}" srcOrd="0" destOrd="0" presId="urn:microsoft.com/office/officeart/2005/8/layout/radial5"/>
    <dgm:cxn modelId="{361F2295-7AF2-43B1-B629-400C81877B36}" type="presOf" srcId="{BCF345BA-4583-40E7-87A0-6BEC2EA3A347}" destId="{612F78E5-8A83-4DDF-9B05-41457B953C1F}" srcOrd="1" destOrd="0" presId="urn:microsoft.com/office/officeart/2005/8/layout/radial5"/>
    <dgm:cxn modelId="{F01AB29C-953E-46E7-B937-EE4705719AFC}" srcId="{016A0119-A6BE-437E-8A0A-B2C8499DC91F}" destId="{7EEA4D01-C713-4D71-B31E-D9AB766E02C4}" srcOrd="3" destOrd="0" parTransId="{BCF345BA-4583-40E7-87A0-6BEC2EA3A347}" sibTransId="{3536725F-04FC-4AF7-B13E-00B664674072}"/>
    <dgm:cxn modelId="{6F40E7B5-9B8B-4479-AC20-2A627B055264}" type="presOf" srcId="{1DB19E4C-666D-4183-9E76-6B2F70F75CEB}" destId="{85175A41-A4FA-44F2-A285-EFFD45C70062}" srcOrd="1" destOrd="0" presId="urn:microsoft.com/office/officeart/2005/8/layout/radial5"/>
    <dgm:cxn modelId="{72782ABA-7A02-4EC4-9083-1996A9A60223}" type="presOf" srcId="{E9444104-9ED2-4D01-9227-ED2EA2B2E500}" destId="{7D4C1A71-175F-4342-A768-6CB846BB1D98}" srcOrd="0" destOrd="0" presId="urn:microsoft.com/office/officeart/2005/8/layout/radial5"/>
    <dgm:cxn modelId="{B75446C7-1D37-4FFC-ABDE-06120812D7B2}" srcId="{016A0119-A6BE-437E-8A0A-B2C8499DC91F}" destId="{E9444104-9ED2-4D01-9227-ED2EA2B2E500}" srcOrd="2" destOrd="0" parTransId="{CE7AC74C-379E-41EE-940E-B676014C8351}" sibTransId="{3BE7891F-5AA4-4414-93D3-C1792B4A5B11}"/>
    <dgm:cxn modelId="{01B99CCF-AF46-4D65-A228-238F66D377A0}" srcId="{016A0119-A6BE-437E-8A0A-B2C8499DC91F}" destId="{45D174AD-7042-4898-BA98-250E165C5031}" srcOrd="1" destOrd="0" parTransId="{D68B4F6F-10A0-4F5F-AEC6-0EF6197B2067}" sibTransId="{DC6226BE-0F08-4722-849C-5D3344F3F49C}"/>
    <dgm:cxn modelId="{2BF8B4F0-A9EF-4338-8DDB-C6A6BCFD565D}" type="presOf" srcId="{E73E8D56-C847-436F-88C3-32DD42F10BAF}" destId="{ABDE89CA-1229-48C0-A651-8E6572C93BE1}" srcOrd="0" destOrd="0" presId="urn:microsoft.com/office/officeart/2005/8/layout/radial5"/>
    <dgm:cxn modelId="{38E29497-2AAE-4BCB-BB5D-C27EE9C08176}" type="presParOf" srcId="{C5D81360-F26B-46CF-8BE4-604D5F6720A3}" destId="{94482FA8-67D8-48AE-B2D2-ED662C6D1687}" srcOrd="0" destOrd="0" presId="urn:microsoft.com/office/officeart/2005/8/layout/radial5"/>
    <dgm:cxn modelId="{4F6FCDF8-3A95-476E-85B0-39731CFFB381}" type="presParOf" srcId="{C5D81360-F26B-46CF-8BE4-604D5F6720A3}" destId="{A319A473-1D04-4D3A-8304-07B28EDA160D}" srcOrd="1" destOrd="0" presId="urn:microsoft.com/office/officeart/2005/8/layout/radial5"/>
    <dgm:cxn modelId="{9B03C68D-F054-4A59-B741-0F91B4C87AE6}" type="presParOf" srcId="{A319A473-1D04-4D3A-8304-07B28EDA160D}" destId="{85175A41-A4FA-44F2-A285-EFFD45C70062}" srcOrd="0" destOrd="0" presId="urn:microsoft.com/office/officeart/2005/8/layout/radial5"/>
    <dgm:cxn modelId="{7E19B9BB-FF38-4E9D-9A91-487A01625D04}" type="presParOf" srcId="{C5D81360-F26B-46CF-8BE4-604D5F6720A3}" destId="{404A4E79-0ADF-47C8-AE7D-52E067089F13}" srcOrd="2" destOrd="0" presId="urn:microsoft.com/office/officeart/2005/8/layout/radial5"/>
    <dgm:cxn modelId="{650B06E2-FF3A-4E6C-AC63-664D967B3785}" type="presParOf" srcId="{C5D81360-F26B-46CF-8BE4-604D5F6720A3}" destId="{3BC342C7-52BA-4466-855D-FE2B37408D12}" srcOrd="3" destOrd="0" presId="urn:microsoft.com/office/officeart/2005/8/layout/radial5"/>
    <dgm:cxn modelId="{98ECDB9F-9B8D-42EF-9869-CA063CDB545E}" type="presParOf" srcId="{3BC342C7-52BA-4466-855D-FE2B37408D12}" destId="{BFCAA985-94A7-4826-A400-42DBB32F219A}" srcOrd="0" destOrd="0" presId="urn:microsoft.com/office/officeart/2005/8/layout/radial5"/>
    <dgm:cxn modelId="{3A5684EE-8A63-4653-A674-80D7D9B79C58}" type="presParOf" srcId="{C5D81360-F26B-46CF-8BE4-604D5F6720A3}" destId="{DD00A431-CC5B-4F19-AFBD-9D7E21859370}" srcOrd="4" destOrd="0" presId="urn:microsoft.com/office/officeart/2005/8/layout/radial5"/>
    <dgm:cxn modelId="{FA6A262F-601D-4C4A-AF2F-93B497F2EA8D}" type="presParOf" srcId="{C5D81360-F26B-46CF-8BE4-604D5F6720A3}" destId="{9BF40375-3037-4FBF-A871-915756A47CB3}" srcOrd="5" destOrd="0" presId="urn:microsoft.com/office/officeart/2005/8/layout/radial5"/>
    <dgm:cxn modelId="{661C9029-E873-4BD1-B637-E12E7EFBE8A6}" type="presParOf" srcId="{9BF40375-3037-4FBF-A871-915756A47CB3}" destId="{19489D6F-45D4-43EF-9C3C-06BFD00306DF}" srcOrd="0" destOrd="0" presId="urn:microsoft.com/office/officeart/2005/8/layout/radial5"/>
    <dgm:cxn modelId="{90CDF927-3D55-4107-A404-A975CDEA8B8F}" type="presParOf" srcId="{C5D81360-F26B-46CF-8BE4-604D5F6720A3}" destId="{7D4C1A71-175F-4342-A768-6CB846BB1D98}" srcOrd="6" destOrd="0" presId="urn:microsoft.com/office/officeart/2005/8/layout/radial5"/>
    <dgm:cxn modelId="{AF860ADB-C2F9-4176-92B2-315DF8F3AD2C}" type="presParOf" srcId="{C5D81360-F26B-46CF-8BE4-604D5F6720A3}" destId="{A8D4B5AA-8665-4980-85CF-E1632AB195C0}" srcOrd="7" destOrd="0" presId="urn:microsoft.com/office/officeart/2005/8/layout/radial5"/>
    <dgm:cxn modelId="{3DA0E8B8-6AAB-4F82-A7B0-B3A43849A9F3}" type="presParOf" srcId="{A8D4B5AA-8665-4980-85CF-E1632AB195C0}" destId="{612F78E5-8A83-4DDF-9B05-41457B953C1F}" srcOrd="0" destOrd="0" presId="urn:microsoft.com/office/officeart/2005/8/layout/radial5"/>
    <dgm:cxn modelId="{F6AE223D-089C-402B-9F32-6771D2231CB2}" type="presParOf" srcId="{C5D81360-F26B-46CF-8BE4-604D5F6720A3}" destId="{3F501A2D-7072-4837-AEBD-3EDCB431E0F6}" srcOrd="8" destOrd="0" presId="urn:microsoft.com/office/officeart/2005/8/layout/radial5"/>
    <dgm:cxn modelId="{7E908DF3-372B-41F4-9075-871426FF1CB9}" type="presParOf" srcId="{C5D81360-F26B-46CF-8BE4-604D5F6720A3}" destId="{622FF58B-CF7E-4441-9AF5-BDE48F13E141}" srcOrd="9" destOrd="0" presId="urn:microsoft.com/office/officeart/2005/8/layout/radial5"/>
    <dgm:cxn modelId="{AB8EFD75-6ADD-44A1-ABF2-8B4E4602F739}" type="presParOf" srcId="{622FF58B-CF7E-4441-9AF5-BDE48F13E141}" destId="{9FCC0D8B-6A3B-40B5-A88F-06C60328C19E}" srcOrd="0" destOrd="0" presId="urn:microsoft.com/office/officeart/2005/8/layout/radial5"/>
    <dgm:cxn modelId="{5024016B-DC09-46DC-859C-5298FFF1B0AA}" type="presParOf" srcId="{C5D81360-F26B-46CF-8BE4-604D5F6720A3}" destId="{61F95C48-FF63-4102-86DB-A82227F03EF9}" srcOrd="10" destOrd="0" presId="urn:microsoft.com/office/officeart/2005/8/layout/radial5"/>
    <dgm:cxn modelId="{F8DEA274-50DA-4FD3-931D-D8B0363D4EB9}" type="presParOf" srcId="{C5D81360-F26B-46CF-8BE4-604D5F6720A3}" destId="{73E64AA4-B52F-4585-8F4A-0A7E4D0F0407}" srcOrd="11" destOrd="0" presId="urn:microsoft.com/office/officeart/2005/8/layout/radial5"/>
    <dgm:cxn modelId="{0240A46B-09DC-4FA1-8317-7F1A7CB3BED4}" type="presParOf" srcId="{73E64AA4-B52F-4585-8F4A-0A7E4D0F0407}" destId="{02917EF4-16DF-4C6A-9B9B-0973C4371097}" srcOrd="0" destOrd="0" presId="urn:microsoft.com/office/officeart/2005/8/layout/radial5"/>
    <dgm:cxn modelId="{D2443AEB-480C-44D4-AB0A-17D74DB4AE58}" type="presParOf" srcId="{C5D81360-F26B-46CF-8BE4-604D5F6720A3}" destId="{ABDE89CA-1229-48C0-A651-8E6572C93BE1}"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482FA8-67D8-48AE-B2D2-ED662C6D1687}">
      <dsp:nvSpPr>
        <dsp:cNvPr id="0" name=""/>
        <dsp:cNvSpPr/>
      </dsp:nvSpPr>
      <dsp:spPr>
        <a:xfrm>
          <a:off x="3018606" y="1685106"/>
          <a:ext cx="1201787" cy="1201787"/>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DEIB</a:t>
          </a:r>
        </a:p>
      </dsp:txBody>
      <dsp:txXfrm>
        <a:off x="3194604" y="1861104"/>
        <a:ext cx="849791" cy="849791"/>
      </dsp:txXfrm>
    </dsp:sp>
    <dsp:sp modelId="{A319A473-1D04-4D3A-8304-07B28EDA160D}">
      <dsp:nvSpPr>
        <dsp:cNvPr id="0" name=""/>
        <dsp:cNvSpPr/>
      </dsp:nvSpPr>
      <dsp:spPr>
        <a:xfrm rot="16200000">
          <a:off x="3491912" y="1247293"/>
          <a:ext cx="255174" cy="40860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530188" y="1367290"/>
        <a:ext cx="178622" cy="245165"/>
      </dsp:txXfrm>
    </dsp:sp>
    <dsp:sp modelId="{404A4E79-0ADF-47C8-AE7D-52E067089F13}">
      <dsp:nvSpPr>
        <dsp:cNvPr id="0" name=""/>
        <dsp:cNvSpPr/>
      </dsp:nvSpPr>
      <dsp:spPr>
        <a:xfrm>
          <a:off x="3018606" y="1857"/>
          <a:ext cx="1201787" cy="1201787"/>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Gender </a:t>
          </a:r>
        </a:p>
      </dsp:txBody>
      <dsp:txXfrm>
        <a:off x="3194604" y="177855"/>
        <a:ext cx="849791" cy="849791"/>
      </dsp:txXfrm>
    </dsp:sp>
    <dsp:sp modelId="{3BC342C7-52BA-4466-855D-FE2B37408D12}">
      <dsp:nvSpPr>
        <dsp:cNvPr id="0" name=""/>
        <dsp:cNvSpPr/>
      </dsp:nvSpPr>
      <dsp:spPr>
        <a:xfrm rot="19800000">
          <a:off x="4214526" y="1664495"/>
          <a:ext cx="255174" cy="408607"/>
        </a:xfrm>
        <a:prstGeom prst="rightArrow">
          <a:avLst>
            <a:gd name="adj1" fmla="val 60000"/>
            <a:gd name="adj2" fmla="val 50000"/>
          </a:avLst>
        </a:prstGeom>
        <a:solidFill>
          <a:schemeClr val="accent4">
            <a:hueOff val="183893"/>
            <a:satOff val="-14439"/>
            <a:lumOff val="-141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219654" y="1765354"/>
        <a:ext cx="178622" cy="245165"/>
      </dsp:txXfrm>
    </dsp:sp>
    <dsp:sp modelId="{DD00A431-CC5B-4F19-AFBD-9D7E21859370}">
      <dsp:nvSpPr>
        <dsp:cNvPr id="0" name=""/>
        <dsp:cNvSpPr/>
      </dsp:nvSpPr>
      <dsp:spPr>
        <a:xfrm>
          <a:off x="4476342" y="843482"/>
          <a:ext cx="1201787" cy="1201787"/>
        </a:xfrm>
        <a:prstGeom prst="ellipse">
          <a:avLst/>
        </a:prstGeom>
        <a:solidFill>
          <a:schemeClr val="accent4">
            <a:hueOff val="183893"/>
            <a:satOff val="-14439"/>
            <a:lumOff val="-141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Disability </a:t>
          </a:r>
        </a:p>
      </dsp:txBody>
      <dsp:txXfrm>
        <a:off x="4652340" y="1019480"/>
        <a:ext cx="849791" cy="849791"/>
      </dsp:txXfrm>
    </dsp:sp>
    <dsp:sp modelId="{9BF40375-3037-4FBF-A871-915756A47CB3}">
      <dsp:nvSpPr>
        <dsp:cNvPr id="0" name=""/>
        <dsp:cNvSpPr/>
      </dsp:nvSpPr>
      <dsp:spPr>
        <a:xfrm rot="1800000">
          <a:off x="4214526" y="2498897"/>
          <a:ext cx="255174" cy="408607"/>
        </a:xfrm>
        <a:prstGeom prst="rightArrow">
          <a:avLst>
            <a:gd name="adj1" fmla="val 60000"/>
            <a:gd name="adj2" fmla="val 50000"/>
          </a:avLst>
        </a:prstGeom>
        <a:solidFill>
          <a:schemeClr val="accent4">
            <a:hueOff val="367786"/>
            <a:satOff val="-28878"/>
            <a:lumOff val="-282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219654" y="2561480"/>
        <a:ext cx="178622" cy="245165"/>
      </dsp:txXfrm>
    </dsp:sp>
    <dsp:sp modelId="{7D4C1A71-175F-4342-A768-6CB846BB1D98}">
      <dsp:nvSpPr>
        <dsp:cNvPr id="0" name=""/>
        <dsp:cNvSpPr/>
      </dsp:nvSpPr>
      <dsp:spPr>
        <a:xfrm>
          <a:off x="4476342" y="2526730"/>
          <a:ext cx="1201787" cy="1201787"/>
        </a:xfrm>
        <a:prstGeom prst="ellipse">
          <a:avLst/>
        </a:prstGeom>
        <a:solidFill>
          <a:schemeClr val="accent4">
            <a:hueOff val="367786"/>
            <a:satOff val="-28878"/>
            <a:lumOff val="-282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Age</a:t>
          </a:r>
        </a:p>
      </dsp:txBody>
      <dsp:txXfrm>
        <a:off x="4652340" y="2702728"/>
        <a:ext cx="849791" cy="849791"/>
      </dsp:txXfrm>
    </dsp:sp>
    <dsp:sp modelId="{A8D4B5AA-8665-4980-85CF-E1632AB195C0}">
      <dsp:nvSpPr>
        <dsp:cNvPr id="0" name=""/>
        <dsp:cNvSpPr/>
      </dsp:nvSpPr>
      <dsp:spPr>
        <a:xfrm rot="5400000">
          <a:off x="3491912" y="2916098"/>
          <a:ext cx="255174" cy="408607"/>
        </a:xfrm>
        <a:prstGeom prst="rightArrow">
          <a:avLst>
            <a:gd name="adj1" fmla="val 60000"/>
            <a:gd name="adj2" fmla="val 50000"/>
          </a:avLst>
        </a:prstGeom>
        <a:solidFill>
          <a:schemeClr val="accent4">
            <a:hueOff val="551678"/>
            <a:satOff val="-43316"/>
            <a:lumOff val="-423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530188" y="2959543"/>
        <a:ext cx="178622" cy="245165"/>
      </dsp:txXfrm>
    </dsp:sp>
    <dsp:sp modelId="{3F501A2D-7072-4837-AEBD-3EDCB431E0F6}">
      <dsp:nvSpPr>
        <dsp:cNvPr id="0" name=""/>
        <dsp:cNvSpPr/>
      </dsp:nvSpPr>
      <dsp:spPr>
        <a:xfrm>
          <a:off x="3018606" y="3368355"/>
          <a:ext cx="1201787" cy="1201787"/>
        </a:xfrm>
        <a:prstGeom prst="ellipse">
          <a:avLst/>
        </a:prstGeom>
        <a:solidFill>
          <a:schemeClr val="accent4">
            <a:hueOff val="551678"/>
            <a:satOff val="-43316"/>
            <a:lumOff val="-423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Race/</a:t>
          </a:r>
        </a:p>
        <a:p>
          <a:pPr marL="0" lvl="0" indent="0" algn="ctr" defTabSz="622300">
            <a:lnSpc>
              <a:spcPct val="90000"/>
            </a:lnSpc>
            <a:spcBef>
              <a:spcPct val="0"/>
            </a:spcBef>
            <a:spcAft>
              <a:spcPct val="35000"/>
            </a:spcAft>
            <a:buNone/>
          </a:pPr>
          <a:r>
            <a:rPr lang="en-US" sz="1400" kern="1200" dirty="0"/>
            <a:t>Ethnicity</a:t>
          </a:r>
        </a:p>
      </dsp:txBody>
      <dsp:txXfrm>
        <a:off x="3194604" y="3544353"/>
        <a:ext cx="849791" cy="849791"/>
      </dsp:txXfrm>
    </dsp:sp>
    <dsp:sp modelId="{622FF58B-CF7E-4441-9AF5-BDE48F13E141}">
      <dsp:nvSpPr>
        <dsp:cNvPr id="0" name=""/>
        <dsp:cNvSpPr/>
      </dsp:nvSpPr>
      <dsp:spPr>
        <a:xfrm rot="9000000">
          <a:off x="2769299" y="2498897"/>
          <a:ext cx="255174" cy="408607"/>
        </a:xfrm>
        <a:prstGeom prst="rightArrow">
          <a:avLst>
            <a:gd name="adj1" fmla="val 60000"/>
            <a:gd name="adj2" fmla="val 50000"/>
          </a:avLst>
        </a:prstGeom>
        <a:solidFill>
          <a:schemeClr val="accent4">
            <a:hueOff val="735571"/>
            <a:satOff val="-57755"/>
            <a:lumOff val="-564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2840723" y="2561480"/>
        <a:ext cx="178622" cy="245165"/>
      </dsp:txXfrm>
    </dsp:sp>
    <dsp:sp modelId="{61F95C48-FF63-4102-86DB-A82227F03EF9}">
      <dsp:nvSpPr>
        <dsp:cNvPr id="0" name=""/>
        <dsp:cNvSpPr/>
      </dsp:nvSpPr>
      <dsp:spPr>
        <a:xfrm>
          <a:off x="1560870" y="2526730"/>
          <a:ext cx="1201787" cy="1201787"/>
        </a:xfrm>
        <a:prstGeom prst="ellipse">
          <a:avLst/>
        </a:prstGeom>
        <a:solidFill>
          <a:schemeClr val="accent4">
            <a:hueOff val="735571"/>
            <a:satOff val="-57755"/>
            <a:lumOff val="-564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Sexuality</a:t>
          </a:r>
        </a:p>
      </dsp:txBody>
      <dsp:txXfrm>
        <a:off x="1736868" y="2702728"/>
        <a:ext cx="849791" cy="849791"/>
      </dsp:txXfrm>
    </dsp:sp>
    <dsp:sp modelId="{73E64AA4-B52F-4585-8F4A-0A7E4D0F0407}">
      <dsp:nvSpPr>
        <dsp:cNvPr id="0" name=""/>
        <dsp:cNvSpPr/>
      </dsp:nvSpPr>
      <dsp:spPr>
        <a:xfrm rot="12600000">
          <a:off x="2769299" y="1664495"/>
          <a:ext cx="255174" cy="408607"/>
        </a:xfrm>
        <a:prstGeom prst="rightArrow">
          <a:avLst>
            <a:gd name="adj1" fmla="val 60000"/>
            <a:gd name="adj2" fmla="val 50000"/>
          </a:avLst>
        </a:prstGeom>
        <a:solidFill>
          <a:schemeClr val="accent4">
            <a:hueOff val="919464"/>
            <a:satOff val="-72194"/>
            <a:lumOff val="-705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2840723" y="1765354"/>
        <a:ext cx="178622" cy="245165"/>
      </dsp:txXfrm>
    </dsp:sp>
    <dsp:sp modelId="{ABDE89CA-1229-48C0-A651-8E6572C93BE1}">
      <dsp:nvSpPr>
        <dsp:cNvPr id="0" name=""/>
        <dsp:cNvSpPr/>
      </dsp:nvSpPr>
      <dsp:spPr>
        <a:xfrm>
          <a:off x="1560870" y="843482"/>
          <a:ext cx="1201787" cy="1201787"/>
        </a:xfrm>
        <a:prstGeom prst="ellipse">
          <a:avLst/>
        </a:prstGeom>
        <a:solidFill>
          <a:schemeClr val="accent4">
            <a:hueOff val="919464"/>
            <a:satOff val="-72194"/>
            <a:lumOff val="-7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Socio-Economic Factor</a:t>
          </a:r>
        </a:p>
      </dsp:txBody>
      <dsp:txXfrm>
        <a:off x="1736868" y="1019480"/>
        <a:ext cx="849791" cy="849791"/>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30E2A85-05B7-4C9A-8A8D-999A6C71762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1B97EA5E-9111-4ECE-AAAC-A88F9B4A1AF3}"/>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020F64BF-B25A-4EC5-A19D-3FDB3C36341D}" type="datetimeFigureOut">
              <a:rPr lang="en-US"/>
              <a:pPr>
                <a:defRPr/>
              </a:pPr>
              <a:t>7/16/2024</a:t>
            </a:fld>
            <a:endParaRPr lang="en-US"/>
          </a:p>
        </p:txBody>
      </p:sp>
      <p:sp>
        <p:nvSpPr>
          <p:cNvPr id="4" name="Slide Image Placeholder 3">
            <a:extLst>
              <a:ext uri="{FF2B5EF4-FFF2-40B4-BE49-F238E27FC236}">
                <a16:creationId xmlns:a16="http://schemas.microsoft.com/office/drawing/2014/main" id="{307D2CFA-AF92-4F1F-B692-162DC330A56E}"/>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E408E534-7773-4DB2-B1F9-245EEDB98BE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BD0F227-F352-4A15-A387-16DFA30FFC6B}"/>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A3B886C5-FEC9-482B-A34E-FC49F24F497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40D149D4-2FAC-4EC2-81DA-B82BDACC41B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0D149D4-2FAC-4EC2-81DA-B82BDACC41BC}" type="slidenum">
              <a:rPr lang="en-US" altLang="en-US" smtClean="0"/>
              <a:pPr>
                <a:defRPr/>
              </a:pPr>
              <a:t>1</a:t>
            </a:fld>
            <a:endParaRPr lang="en-US" altLang="en-US"/>
          </a:p>
        </p:txBody>
      </p:sp>
    </p:spTree>
    <p:extLst>
      <p:ext uri="{BB962C8B-B14F-4D97-AF65-F5344CB8AC3E}">
        <p14:creationId xmlns:p14="http://schemas.microsoft.com/office/powerpoint/2010/main" val="3673094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40D149D4-2FAC-4EC2-81DA-B82BDACC41BC}" type="slidenum">
              <a:rPr lang="en-US" altLang="en-US" smtClean="0"/>
              <a:pPr>
                <a:defRPr/>
              </a:pPr>
              <a:t>3</a:t>
            </a:fld>
            <a:endParaRPr lang="en-US" altLang="en-US"/>
          </a:p>
        </p:txBody>
      </p:sp>
    </p:spTree>
    <p:extLst>
      <p:ext uri="{BB962C8B-B14F-4D97-AF65-F5344CB8AC3E}">
        <p14:creationId xmlns:p14="http://schemas.microsoft.com/office/powerpoint/2010/main" val="3496794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0485C2FF-849E-4655-BAAA-48A5C5BDA9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20EE9545-A252-41B0-A043-24C9D88014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6DD87730-8E17-4567-9FF0-8456CF7B1E4B}"/>
              </a:ext>
            </a:extLst>
          </p:cNvPr>
          <p:cNvSpPr>
            <a:spLocks noGrp="1"/>
          </p:cNvSpPr>
          <p:nvPr>
            <p:ph type="dt" sz="quarter" idx="1"/>
          </p:nvPr>
        </p:nvSpPr>
        <p:spPr/>
        <p:txBody>
          <a:bodyPr/>
          <a:lstStyle/>
          <a:p>
            <a:pPr>
              <a:defRPr/>
            </a:pPr>
            <a:fld id="{44732EC5-A57E-40B0-AEED-58A678E69823}" type="datetime4">
              <a:rPr lang="en-GB" smtClean="0"/>
              <a:pPr>
                <a:defRPr/>
              </a:pPr>
              <a:t>16 July 2024</a:t>
            </a:fld>
            <a:endParaRPr lang="en-GB" dirty="0"/>
          </a:p>
        </p:txBody>
      </p:sp>
      <p:sp>
        <p:nvSpPr>
          <p:cNvPr id="5" name="Slide Number Placeholder 4">
            <a:extLst>
              <a:ext uri="{FF2B5EF4-FFF2-40B4-BE49-F238E27FC236}">
                <a16:creationId xmlns:a16="http://schemas.microsoft.com/office/drawing/2014/main" id="{7FC8F9B8-EE9A-477E-964C-592A31AF703F}"/>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3572D24-8D13-4479-84A5-A74817867D9D}" type="slidenum">
              <a:rPr lang="en-GB" altLang="en-US">
                <a:latin typeface="Calibri" panose="020F0502020204030204" pitchFamily="34" charset="0"/>
              </a:rPr>
              <a:pPr eaLnBrk="1" hangingPunct="1"/>
              <a:t>7</a:t>
            </a:fld>
            <a:endParaRPr lang="en-GB"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F712CADB-5D25-4ACE-AB68-B8973ADEA2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1679488-D2AB-4459-9C14-35803FC37DF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4" name="Date Placeholder 3">
            <a:extLst>
              <a:ext uri="{FF2B5EF4-FFF2-40B4-BE49-F238E27FC236}">
                <a16:creationId xmlns:a16="http://schemas.microsoft.com/office/drawing/2014/main" id="{C30397BA-DB24-4099-A67F-643EFBE5FC38}"/>
              </a:ext>
            </a:extLst>
          </p:cNvPr>
          <p:cNvSpPr>
            <a:spLocks noGrp="1"/>
          </p:cNvSpPr>
          <p:nvPr>
            <p:ph type="dt" sz="quarter" idx="1"/>
          </p:nvPr>
        </p:nvSpPr>
        <p:spPr/>
        <p:txBody>
          <a:bodyPr/>
          <a:lstStyle/>
          <a:p>
            <a:pPr>
              <a:defRPr/>
            </a:pPr>
            <a:fld id="{44732EC5-A57E-40B0-AEED-58A678E69823}" type="datetime4">
              <a:rPr lang="en-GB" smtClean="0"/>
              <a:pPr>
                <a:defRPr/>
              </a:pPr>
              <a:t>16 July 2024</a:t>
            </a:fld>
            <a:endParaRPr lang="en-GB" dirty="0"/>
          </a:p>
        </p:txBody>
      </p:sp>
      <p:sp>
        <p:nvSpPr>
          <p:cNvPr id="5" name="Slide Number Placeholder 4">
            <a:extLst>
              <a:ext uri="{FF2B5EF4-FFF2-40B4-BE49-F238E27FC236}">
                <a16:creationId xmlns:a16="http://schemas.microsoft.com/office/drawing/2014/main" id="{1CF921F8-3474-4795-9C5A-719D9048F90F}"/>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78E534C-6C03-40B0-AFDF-3261C36CC6FB}" type="slidenum">
              <a:rPr lang="en-GB" altLang="en-US">
                <a:latin typeface="Calibri" panose="020F0502020204030204" pitchFamily="34" charset="0"/>
              </a:rPr>
              <a:pPr eaLnBrk="1" hangingPunct="1"/>
              <a:t>8</a:t>
            </a:fld>
            <a:endParaRPr lang="en-GB"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26435DE-EB28-467F-BE9C-BC3C3171D4A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D23F180D-A368-40CB-AADB-BAA32E91F31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33796" name="Slide Number Placeholder 3">
            <a:extLst>
              <a:ext uri="{FF2B5EF4-FFF2-40B4-BE49-F238E27FC236}">
                <a16:creationId xmlns:a16="http://schemas.microsoft.com/office/drawing/2014/main" id="{26E55F98-5419-4380-A53D-4F23EF158C5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F48F243-6353-4D67-AC5A-D068F518ABDC}" type="slidenum">
              <a:rPr lang="en-US" altLang="en-US" smtClean="0">
                <a:latin typeface="Calibri" panose="020F0502020204030204" pitchFamily="34" charset="0"/>
              </a:rPr>
              <a:pPr/>
              <a:t>9</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6F70F3-C6AD-498E-93A8-FD893FE8BFA4}"/>
              </a:ext>
            </a:extLst>
          </p:cNvPr>
          <p:cNvSpPr/>
          <p:nvPr/>
        </p:nvSpPr>
        <p:spPr bwMode="white">
          <a:xfrm>
            <a:off x="0" y="1870075"/>
            <a:ext cx="9144000" cy="4587875"/>
          </a:xfrm>
          <a:prstGeom prst="rect">
            <a:avLst/>
          </a:prstGeom>
          <a:solidFill>
            <a:srgbClr val="002F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7EF3ED7A-92D5-4358-8FFE-6683998A599D}"/>
              </a:ext>
            </a:extLst>
          </p:cNvPr>
          <p:cNvSpPr/>
          <p:nvPr/>
        </p:nvSpPr>
        <p:spPr>
          <a:xfrm>
            <a:off x="0" y="0"/>
            <a:ext cx="9144000" cy="200183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6" name="Picture 15">
            <a:extLst>
              <a:ext uri="{FF2B5EF4-FFF2-40B4-BE49-F238E27FC236}">
                <a16:creationId xmlns:a16="http://schemas.microsoft.com/office/drawing/2014/main" id="{2B4A064A-1992-4607-B8EE-8E1E769AE3E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62025"/>
            <a:ext cx="365760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6">
            <a:extLst>
              <a:ext uri="{FF2B5EF4-FFF2-40B4-BE49-F238E27FC236}">
                <a16:creationId xmlns:a16="http://schemas.microsoft.com/office/drawing/2014/main" id="{1A32FCB1-2347-40CB-9DC7-B75B54EB62F4}"/>
              </a:ext>
            </a:extLst>
          </p:cNvPr>
          <p:cNvSpPr txBox="1">
            <a:spLocks noChangeArrowheads="1"/>
          </p:cNvSpPr>
          <p:nvPr/>
        </p:nvSpPr>
        <p:spPr bwMode="auto">
          <a:xfrm>
            <a:off x="825500" y="6211888"/>
            <a:ext cx="3213100" cy="214312"/>
          </a:xfrm>
          <a:prstGeom prst="rect">
            <a:avLst/>
          </a:prstGeom>
          <a:noFill/>
          <a:ln>
            <a:noFill/>
          </a:ln>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800" dirty="0">
                <a:solidFill>
                  <a:schemeClr val="bg1"/>
                </a:solidFill>
                <a:cs typeface="Arial" charset="0"/>
              </a:rPr>
              <a:t>© Arnold &amp; Porter Kaye </a:t>
            </a:r>
            <a:r>
              <a:rPr lang="en-US" altLang="en-US" sz="800" dirty="0" err="1">
                <a:solidFill>
                  <a:schemeClr val="bg1"/>
                </a:solidFill>
                <a:cs typeface="Arial" charset="0"/>
              </a:rPr>
              <a:t>Scholer</a:t>
            </a:r>
            <a:r>
              <a:rPr lang="en-US" altLang="en-US" sz="800" dirty="0">
                <a:solidFill>
                  <a:schemeClr val="bg1"/>
                </a:solidFill>
                <a:cs typeface="Arial" charset="0"/>
              </a:rPr>
              <a:t> LLP 2022  All Rights Reserved</a:t>
            </a:r>
          </a:p>
        </p:txBody>
      </p:sp>
      <p:sp>
        <p:nvSpPr>
          <p:cNvPr id="2" name="Title 1"/>
          <p:cNvSpPr>
            <a:spLocks noGrp="1"/>
          </p:cNvSpPr>
          <p:nvPr>
            <p:ph type="ctrTitle"/>
          </p:nvPr>
        </p:nvSpPr>
        <p:spPr>
          <a:xfrm>
            <a:off x="914400" y="2636044"/>
            <a:ext cx="7342507" cy="1077553"/>
          </a:xfrm>
        </p:spPr>
        <p:txBody>
          <a:bodyPr anchor="b"/>
          <a:lstStyle>
            <a:lvl1pPr>
              <a:lnSpc>
                <a:spcPts val="3200"/>
              </a:lnSpc>
              <a:defRPr sz="30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914400" y="3886200"/>
            <a:ext cx="4953747" cy="808005"/>
          </a:xfrm>
        </p:spPr>
        <p:txBody>
          <a:bodyPr>
            <a:normAutofit/>
          </a:bodyPr>
          <a:lstStyle>
            <a:lvl1pPr marL="0" indent="0" algn="l">
              <a:lnSpc>
                <a:spcPts val="2400"/>
              </a:lnSpc>
              <a:buNone/>
              <a:defRPr sz="21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Slide Number Placeholder 11">
            <a:extLst>
              <a:ext uri="{FF2B5EF4-FFF2-40B4-BE49-F238E27FC236}">
                <a16:creationId xmlns:a16="http://schemas.microsoft.com/office/drawing/2014/main" id="{9DB6E701-FE20-4F41-A3E9-B471D35C5CA0}"/>
              </a:ext>
            </a:extLst>
          </p:cNvPr>
          <p:cNvSpPr>
            <a:spLocks noGrp="1"/>
          </p:cNvSpPr>
          <p:nvPr>
            <p:ph type="sldNum" sz="quarter" idx="10"/>
          </p:nvPr>
        </p:nvSpPr>
        <p:spPr/>
        <p:txBody>
          <a:bodyPr/>
          <a:lstStyle>
            <a:lvl1pPr>
              <a:defRPr/>
            </a:lvl1pPr>
          </a:lstStyle>
          <a:p>
            <a:pPr>
              <a:defRPr/>
            </a:pPr>
            <a:fld id="{25D02404-765B-426A-B78F-BC015EB3DF2B}" type="slidenum">
              <a:rPr lang="en-US" altLang="en-US"/>
              <a:pPr>
                <a:defRPr/>
              </a:pPr>
              <a:t>‹#›</a:t>
            </a:fld>
            <a:endParaRPr lang="en-US" altLang="en-US"/>
          </a:p>
        </p:txBody>
      </p:sp>
      <p:sp>
        <p:nvSpPr>
          <p:cNvPr id="9" name="Date Placeholder 3">
            <a:extLst>
              <a:ext uri="{FF2B5EF4-FFF2-40B4-BE49-F238E27FC236}">
                <a16:creationId xmlns:a16="http://schemas.microsoft.com/office/drawing/2014/main" id="{3A5F64A9-53EB-42F1-80A5-B9E7DF10A337}"/>
              </a:ext>
            </a:extLst>
          </p:cNvPr>
          <p:cNvSpPr>
            <a:spLocks noGrp="1"/>
          </p:cNvSpPr>
          <p:nvPr>
            <p:ph type="dt" sz="half" idx="11"/>
          </p:nvPr>
        </p:nvSpPr>
        <p:spPr>
          <a:xfrm>
            <a:off x="917575" y="5338763"/>
            <a:ext cx="1857375" cy="246062"/>
          </a:xfrm>
        </p:spPr>
        <p:txBody>
          <a:bodyPr wrap="square">
            <a:spAutoFit/>
          </a:bodyPr>
          <a:lstStyle>
            <a:lvl1pPr>
              <a:defRPr lang="en-US" sz="1600" b="1">
                <a:solidFill>
                  <a:schemeClr val="bg1"/>
                </a:solidFill>
              </a:defRPr>
            </a:lvl1pPr>
          </a:lstStyle>
          <a:p>
            <a:pPr>
              <a:defRPr/>
            </a:pPr>
            <a:fld id="{B26A19CA-2CC0-4866-ACD8-87FF2BC59C07}" type="datetime1">
              <a:rPr lang="en-US" smtClean="0"/>
              <a:t>7/16/2024</a:t>
            </a:fld>
            <a:endParaRPr/>
          </a:p>
        </p:txBody>
      </p:sp>
    </p:spTree>
    <p:extLst>
      <p:ext uri="{BB962C8B-B14F-4D97-AF65-F5344CB8AC3E}">
        <p14:creationId xmlns:p14="http://schemas.microsoft.com/office/powerpoint/2010/main" val="3261968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Legal Disclaim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D5B4039-9796-431B-8962-4170E7D22D20}"/>
              </a:ext>
            </a:extLst>
          </p:cNvPr>
          <p:cNvSpPr txBox="1">
            <a:spLocks noChangeArrowheads="1"/>
          </p:cNvSpPr>
          <p:nvPr/>
        </p:nvSpPr>
        <p:spPr bwMode="auto">
          <a:xfrm>
            <a:off x="552450" y="5915025"/>
            <a:ext cx="8039100" cy="368300"/>
          </a:xfrm>
          <a:prstGeom prst="rect">
            <a:avLst/>
          </a:prstGeom>
          <a:noFill/>
          <a:ln>
            <a:noFill/>
          </a:ln>
        </p:spPr>
        <p:txBody>
          <a:bodyPr lIns="0" tIns="0" rIns="0" bIns="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800">
                <a:solidFill>
                  <a:srgbClr val="3E3E3E"/>
                </a:solidFill>
                <a:cs typeface="Arial" charset="0"/>
              </a:rPr>
              <a:t>© Arnold &amp; Porter Kaye Scholer LLP 2018 All rights reserved. This publication is intended as a general guide only. It does not contain a general legal analysis or constitute an opinion of Arnold &amp; Porter Kaye Scholer LLP or any member of the firm on the legal issues described. It is recommended that readers not rely on this general guide but that professional advice be sought in connection with individual matters. Attorney Advertising: Prior results do not guarantee future outcomes.</a:t>
            </a:r>
          </a:p>
        </p:txBody>
      </p:sp>
      <p:sp>
        <p:nvSpPr>
          <p:cNvPr id="11" name="Content Placeholder 10"/>
          <p:cNvSpPr>
            <a:spLocks noGrp="1"/>
          </p:cNvSpPr>
          <p:nvPr>
            <p:ph sz="quarter" idx="14"/>
          </p:nvPr>
        </p:nvSpPr>
        <p:spPr>
          <a:xfrm>
            <a:off x="457200" y="1609344"/>
            <a:ext cx="8229600" cy="41056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
            <a:extLst>
              <a:ext uri="{FF2B5EF4-FFF2-40B4-BE49-F238E27FC236}">
                <a16:creationId xmlns:a16="http://schemas.microsoft.com/office/drawing/2014/main" id="{6F2D0654-7833-439F-A462-851EA0739C83}"/>
              </a:ext>
            </a:extLst>
          </p:cNvPr>
          <p:cNvSpPr>
            <a:spLocks noGrp="1"/>
          </p:cNvSpPr>
          <p:nvPr>
            <p:ph type="dt" sz="half" idx="15"/>
          </p:nvPr>
        </p:nvSpPr>
        <p:spPr/>
        <p:txBody>
          <a:bodyPr/>
          <a:lstStyle>
            <a:lvl1pPr>
              <a:defRPr/>
            </a:lvl1pPr>
          </a:lstStyle>
          <a:p>
            <a:pPr>
              <a:defRPr/>
            </a:pPr>
            <a:fld id="{8A12AD1F-902C-438D-8A31-993FE690B8F4}" type="datetime1">
              <a:rPr lang="en-US" smtClean="0"/>
              <a:t>7/16/2024</a:t>
            </a:fld>
            <a:endParaRPr lang="en-US"/>
          </a:p>
        </p:txBody>
      </p:sp>
      <p:sp>
        <p:nvSpPr>
          <p:cNvPr id="5" name="Footer Placeholder 3">
            <a:extLst>
              <a:ext uri="{FF2B5EF4-FFF2-40B4-BE49-F238E27FC236}">
                <a16:creationId xmlns:a16="http://schemas.microsoft.com/office/drawing/2014/main" id="{2C6375EC-73AB-4096-B45B-03FFD312947E}"/>
              </a:ext>
            </a:extLst>
          </p:cNvPr>
          <p:cNvSpPr>
            <a:spLocks noGrp="1"/>
          </p:cNvSpPr>
          <p:nvPr>
            <p:ph type="ftr" sz="quarter" idx="16"/>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0E33AAD7-3BDD-4187-8EDF-1D37AD9D845E}"/>
              </a:ext>
            </a:extLst>
          </p:cNvPr>
          <p:cNvSpPr>
            <a:spLocks noGrp="1"/>
          </p:cNvSpPr>
          <p:nvPr>
            <p:ph type="sldNum" sz="quarter" idx="17"/>
          </p:nvPr>
        </p:nvSpPr>
        <p:spPr/>
        <p:txBody>
          <a:bodyPr/>
          <a:lstStyle>
            <a:lvl1pPr>
              <a:defRPr/>
            </a:lvl1pPr>
          </a:lstStyle>
          <a:p>
            <a:pPr>
              <a:defRPr/>
            </a:pPr>
            <a:fld id="{E45131DB-F2A1-4379-B0A3-D80E7B0EE713}" type="slidenum">
              <a:rPr lang="en-US" altLang="en-US"/>
              <a:pPr>
                <a:defRPr/>
              </a:pPr>
              <a:t>‹#›</a:t>
            </a:fld>
            <a:endParaRPr lang="en-US" altLang="en-US"/>
          </a:p>
        </p:txBody>
      </p:sp>
    </p:spTree>
    <p:extLst>
      <p:ext uri="{BB962C8B-B14F-4D97-AF65-F5344CB8AC3E}">
        <p14:creationId xmlns:p14="http://schemas.microsoft.com/office/powerpoint/2010/main" val="1109956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850" y="523875"/>
            <a:ext cx="8496300" cy="744885"/>
          </a:xfrm>
        </p:spPr>
        <p:txBody>
          <a:bodyPr/>
          <a:lstStyle>
            <a:lvl1pPr>
              <a:defRPr>
                <a:solidFill>
                  <a:schemeClr val="accent1"/>
                </a:solidFill>
              </a:defRPr>
            </a:lvl1pPr>
          </a:lstStyle>
          <a:p>
            <a:r>
              <a:rPr lang="en-US"/>
              <a:t>Click to edit Master title style</a:t>
            </a:r>
            <a:endParaRPr lang="en-GB" dirty="0"/>
          </a:p>
        </p:txBody>
      </p:sp>
      <p:sp>
        <p:nvSpPr>
          <p:cNvPr id="6" name="Content Placeholder 5"/>
          <p:cNvSpPr>
            <a:spLocks noGrp="1"/>
          </p:cNvSpPr>
          <p:nvPr>
            <p:ph sz="quarter" idx="12"/>
          </p:nvPr>
        </p:nvSpPr>
        <p:spPr>
          <a:xfrm>
            <a:off x="323850" y="1628776"/>
            <a:ext cx="8496300" cy="4537075"/>
          </a:xfrm>
        </p:spPr>
        <p:txBody>
          <a:bodyPr/>
          <a:lstStyle>
            <a:lvl1pPr>
              <a:defRPr>
                <a:solidFill>
                  <a:srgbClr val="5F5F5F"/>
                </a:solidFill>
              </a:defRPr>
            </a:lvl1pPr>
            <a:lvl2pPr>
              <a:defRPr>
                <a:solidFill>
                  <a:schemeClr val="accent1"/>
                </a:solidFill>
              </a:defRPr>
            </a:lvl2pPr>
            <a:lvl3pPr marL="360000" indent="-360000">
              <a:buClr>
                <a:srgbClr val="5F5F5F"/>
              </a:buClr>
              <a:buFont typeface="Wingdings" panose="05000000000000000000" pitchFamily="2" charset="2"/>
              <a:buChar char="§"/>
              <a:defRPr/>
            </a:lvl3pPr>
            <a:lvl4pPr marL="720000" indent="-360000">
              <a:buClr>
                <a:srgbClr val="5F5F5F"/>
              </a:buClr>
              <a:buFont typeface="Wingdings" panose="05000000000000000000" pitchFamily="2" charset="2"/>
              <a:buChar char="§"/>
              <a:defRPr/>
            </a:lvl4pPr>
            <a:lvl5pPr>
              <a:defRPr baseline="0"/>
            </a:lvl5pPr>
            <a:lvl7pPr>
              <a:buAutoNum type="arabicPeriod"/>
              <a:defRPr/>
            </a:lvl7pPr>
            <a:lvl8pPr>
              <a:buAutoNum type="alphaLcParen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8" name="Text Placeholder 7"/>
          <p:cNvSpPr>
            <a:spLocks noGrp="1"/>
          </p:cNvSpPr>
          <p:nvPr>
            <p:ph type="body" sz="quarter" idx="13"/>
          </p:nvPr>
        </p:nvSpPr>
        <p:spPr>
          <a:xfrm>
            <a:off x="323850" y="381001"/>
            <a:ext cx="8496300" cy="287337"/>
          </a:xfrm>
        </p:spPr>
        <p:txBody>
          <a:bodyPr/>
          <a:lstStyle>
            <a:lvl1pPr>
              <a:defRPr>
                <a:solidFill>
                  <a:schemeClr val="accent2"/>
                </a:solidFill>
              </a:defRPr>
            </a:lvl1pPr>
          </a:lstStyle>
          <a:p>
            <a:pPr lvl="0"/>
            <a:r>
              <a:rPr lang="en-US"/>
              <a:t>Click to edit Master text styles</a:t>
            </a:r>
          </a:p>
        </p:txBody>
      </p:sp>
      <p:sp>
        <p:nvSpPr>
          <p:cNvPr id="5" name="Footer Placeholder 2">
            <a:extLst>
              <a:ext uri="{FF2B5EF4-FFF2-40B4-BE49-F238E27FC236}">
                <a16:creationId xmlns:a16="http://schemas.microsoft.com/office/drawing/2014/main" id="{E4BA6283-5D39-408D-B1E9-5DA76BF1740D}"/>
              </a:ext>
            </a:extLst>
          </p:cNvPr>
          <p:cNvSpPr>
            <a:spLocks noGrp="1"/>
          </p:cNvSpPr>
          <p:nvPr>
            <p:ph type="ftr" sz="quarter" idx="14"/>
          </p:nvPr>
        </p:nvSpPr>
        <p:spPr/>
        <p:txBody>
          <a:bodyPr/>
          <a:lstStyle>
            <a:lvl1pPr>
              <a:defRPr/>
            </a:lvl1pPr>
          </a:lstStyle>
          <a:p>
            <a:pPr>
              <a:defRPr/>
            </a:pPr>
            <a:r>
              <a:rPr lang="en-AU"/>
              <a:t>BM Presentation Template</a:t>
            </a:r>
          </a:p>
        </p:txBody>
      </p:sp>
      <p:sp>
        <p:nvSpPr>
          <p:cNvPr id="7" name="Slide Number Placeholder 3">
            <a:extLst>
              <a:ext uri="{FF2B5EF4-FFF2-40B4-BE49-F238E27FC236}">
                <a16:creationId xmlns:a16="http://schemas.microsoft.com/office/drawing/2014/main" id="{B97E572E-929F-4546-9842-AC1C89D04664}"/>
              </a:ext>
            </a:extLst>
          </p:cNvPr>
          <p:cNvSpPr>
            <a:spLocks noGrp="1"/>
          </p:cNvSpPr>
          <p:nvPr>
            <p:ph type="sldNum" sz="quarter" idx="15"/>
          </p:nvPr>
        </p:nvSpPr>
        <p:spPr/>
        <p:txBody>
          <a:bodyPr/>
          <a:lstStyle>
            <a:lvl1pPr>
              <a:defRPr/>
            </a:lvl1pPr>
          </a:lstStyle>
          <a:p>
            <a:fld id="{5D5826C2-BC73-460C-97E9-491296CD88B2}" type="slidenum">
              <a:rPr lang="en-AU" altLang="en-US"/>
              <a:pPr/>
              <a:t>‹#›</a:t>
            </a:fld>
            <a:endParaRPr lang="en-AU" altLang="en-US"/>
          </a:p>
        </p:txBody>
      </p:sp>
    </p:spTree>
    <p:extLst>
      <p:ext uri="{BB962C8B-B14F-4D97-AF65-F5344CB8AC3E}">
        <p14:creationId xmlns:p14="http://schemas.microsoft.com/office/powerpoint/2010/main" val="658053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3pPr>
              <a:defRPr sz="1600"/>
            </a:lvl3pPr>
            <a:lvl4pPr marL="1144588" indent="-228600">
              <a:buFont typeface="Wingdings" panose="05000000000000000000" pitchFamily="2" charset="2"/>
              <a:buChar char="§"/>
              <a:defRPr sz="1400"/>
            </a:lvl4pPr>
            <a:lvl5pPr marL="1374775" indent="-228600">
              <a:buFont typeface="Arial" panose="020B0604020202020204" pitchFamily="34" charset="0"/>
              <a:buChar cha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8963AB1-517D-414F-B3E1-E2AA941285DF}"/>
              </a:ext>
            </a:extLst>
          </p:cNvPr>
          <p:cNvSpPr>
            <a:spLocks noGrp="1"/>
          </p:cNvSpPr>
          <p:nvPr>
            <p:ph type="dt" sz="half" idx="10"/>
          </p:nvPr>
        </p:nvSpPr>
        <p:spPr/>
        <p:txBody>
          <a:bodyPr/>
          <a:lstStyle>
            <a:lvl1pPr>
              <a:defRPr/>
            </a:lvl1pPr>
          </a:lstStyle>
          <a:p>
            <a:pPr>
              <a:defRPr/>
            </a:pPr>
            <a:fld id="{B5EF4425-239B-4860-B4D1-EBB14F814B71}" type="datetime1">
              <a:rPr lang="en-US" smtClean="0"/>
              <a:t>7/16/2024</a:t>
            </a:fld>
            <a:endParaRPr lang="en-US"/>
          </a:p>
        </p:txBody>
      </p:sp>
      <p:sp>
        <p:nvSpPr>
          <p:cNvPr id="5" name="Footer Placeholder 4">
            <a:extLst>
              <a:ext uri="{FF2B5EF4-FFF2-40B4-BE49-F238E27FC236}">
                <a16:creationId xmlns:a16="http://schemas.microsoft.com/office/drawing/2014/main" id="{1FCF5EB9-C269-47EA-A804-E53C7E558E6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608C85C-C395-4861-A1C1-3F7D42C320B4}"/>
              </a:ext>
            </a:extLst>
          </p:cNvPr>
          <p:cNvSpPr>
            <a:spLocks noGrp="1"/>
          </p:cNvSpPr>
          <p:nvPr>
            <p:ph type="sldNum" sz="quarter" idx="12"/>
          </p:nvPr>
        </p:nvSpPr>
        <p:spPr/>
        <p:txBody>
          <a:bodyPr/>
          <a:lstStyle>
            <a:lvl1pPr>
              <a:defRPr/>
            </a:lvl1pPr>
          </a:lstStyle>
          <a:p>
            <a:pPr>
              <a:defRPr/>
            </a:pPr>
            <a:fld id="{F5CE053F-B7B9-4973-9D83-062946B41F2D}" type="slidenum">
              <a:rPr lang="en-US" altLang="en-US"/>
              <a:pPr>
                <a:defRPr/>
              </a:pPr>
              <a:t>‹#›</a:t>
            </a:fld>
            <a:endParaRPr lang="en-US" altLang="en-US"/>
          </a:p>
        </p:txBody>
      </p:sp>
    </p:spTree>
    <p:extLst>
      <p:ext uri="{BB962C8B-B14F-4D97-AF65-F5344CB8AC3E}">
        <p14:creationId xmlns:p14="http://schemas.microsoft.com/office/powerpoint/2010/main" val="3888219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457200" y="1280160"/>
            <a:ext cx="3993356" cy="5005310"/>
          </a:xfrm>
        </p:spPr>
        <p:txBody>
          <a:bodyPr/>
          <a:lstStyle>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3"/>
          </p:nvPr>
        </p:nvSpPr>
        <p:spPr>
          <a:xfrm>
            <a:off x="4690872" y="1280160"/>
            <a:ext cx="3995928" cy="49970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3D2F488D-A59B-4D33-9809-BE175089E979}"/>
              </a:ext>
            </a:extLst>
          </p:cNvPr>
          <p:cNvSpPr>
            <a:spLocks noGrp="1"/>
          </p:cNvSpPr>
          <p:nvPr>
            <p:ph type="dt" sz="half" idx="14"/>
          </p:nvPr>
        </p:nvSpPr>
        <p:spPr/>
        <p:txBody>
          <a:bodyPr/>
          <a:lstStyle>
            <a:lvl1pPr>
              <a:defRPr/>
            </a:lvl1pPr>
          </a:lstStyle>
          <a:p>
            <a:pPr>
              <a:defRPr/>
            </a:pPr>
            <a:fld id="{11313218-BCF4-4605-BF9C-6450937EA220}" type="datetime1">
              <a:rPr lang="en-US" smtClean="0"/>
              <a:t>7/16/2024</a:t>
            </a:fld>
            <a:endParaRPr lang="en-US"/>
          </a:p>
        </p:txBody>
      </p:sp>
      <p:sp>
        <p:nvSpPr>
          <p:cNvPr id="6" name="Footer Placeholder 4">
            <a:extLst>
              <a:ext uri="{FF2B5EF4-FFF2-40B4-BE49-F238E27FC236}">
                <a16:creationId xmlns:a16="http://schemas.microsoft.com/office/drawing/2014/main" id="{46410522-F0D9-4CDD-ACFF-45FDDBB0E45A}"/>
              </a:ext>
            </a:extLst>
          </p:cNvPr>
          <p:cNvSpPr>
            <a:spLocks noGrp="1"/>
          </p:cNvSpPr>
          <p:nvPr>
            <p:ph type="ftr" sz="quarter" idx="15"/>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70F8285C-16EA-4DE6-BDC1-0ECF44C78624}"/>
              </a:ext>
            </a:extLst>
          </p:cNvPr>
          <p:cNvSpPr>
            <a:spLocks noGrp="1"/>
          </p:cNvSpPr>
          <p:nvPr>
            <p:ph type="sldNum" sz="quarter" idx="16"/>
          </p:nvPr>
        </p:nvSpPr>
        <p:spPr/>
        <p:txBody>
          <a:bodyPr/>
          <a:lstStyle>
            <a:lvl1pPr>
              <a:defRPr/>
            </a:lvl1pPr>
          </a:lstStyle>
          <a:p>
            <a:pPr>
              <a:defRPr/>
            </a:pPr>
            <a:fld id="{C2CEBD46-FBBA-48CF-B444-B71069F770BE}" type="slidenum">
              <a:rPr lang="en-US" altLang="en-US"/>
              <a:pPr>
                <a:defRPr/>
              </a:pPr>
              <a:t>‹#›</a:t>
            </a:fld>
            <a:endParaRPr lang="en-US" altLang="en-US"/>
          </a:p>
        </p:txBody>
      </p:sp>
    </p:spTree>
    <p:extLst>
      <p:ext uri="{BB962C8B-B14F-4D97-AF65-F5344CB8AC3E}">
        <p14:creationId xmlns:p14="http://schemas.microsoft.com/office/powerpoint/2010/main" val="1671735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38715B8-9CC8-49EC-BCB8-22A94C6FE555}"/>
              </a:ext>
            </a:extLst>
          </p:cNvPr>
          <p:cNvSpPr/>
          <p:nvPr/>
        </p:nvSpPr>
        <p:spPr bwMode="white">
          <a:xfrm>
            <a:off x="0" y="2359025"/>
            <a:ext cx="9144000" cy="1874838"/>
          </a:xfrm>
          <a:prstGeom prst="rect">
            <a:avLst/>
          </a:prstGeom>
          <a:solidFill>
            <a:srgbClr val="002F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Rectangle 3">
            <a:extLst>
              <a:ext uri="{FF2B5EF4-FFF2-40B4-BE49-F238E27FC236}">
                <a16:creationId xmlns:a16="http://schemas.microsoft.com/office/drawing/2014/main" id="{900AC89C-031F-4D21-87BD-584C7D547537}"/>
              </a:ext>
            </a:extLst>
          </p:cNvPr>
          <p:cNvSpPr/>
          <p:nvPr/>
        </p:nvSpPr>
        <p:spPr>
          <a:xfrm>
            <a:off x="0" y="2359025"/>
            <a:ext cx="209550" cy="1874838"/>
          </a:xfrm>
          <a:prstGeom prst="rect">
            <a:avLst/>
          </a:prstGeom>
          <a:solidFill>
            <a:srgbClr val="E0772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Rectangle 4">
            <a:extLst>
              <a:ext uri="{FF2B5EF4-FFF2-40B4-BE49-F238E27FC236}">
                <a16:creationId xmlns:a16="http://schemas.microsoft.com/office/drawing/2014/main" id="{5D6862F1-9140-43E0-9654-2C4A5A4C98F4}"/>
              </a:ext>
            </a:extLst>
          </p:cNvPr>
          <p:cNvSpPr/>
          <p:nvPr/>
        </p:nvSpPr>
        <p:spPr bwMode="white">
          <a:xfrm>
            <a:off x="0" y="0"/>
            <a:ext cx="9144000" cy="23590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2" name="Title 1"/>
          <p:cNvSpPr>
            <a:spLocks noGrp="1"/>
          </p:cNvSpPr>
          <p:nvPr>
            <p:ph type="title"/>
          </p:nvPr>
        </p:nvSpPr>
        <p:spPr>
          <a:xfrm>
            <a:off x="914400" y="2653247"/>
            <a:ext cx="7315200" cy="1316736"/>
          </a:xfrm>
        </p:spPr>
        <p:txBody>
          <a:bodyPr/>
          <a:lstStyle>
            <a:lvl1pPr>
              <a:lnSpc>
                <a:spcPts val="3200"/>
              </a:lnSpc>
              <a:defRPr sz="3000" b="1"/>
            </a:lvl1pPr>
          </a:lstStyle>
          <a:p>
            <a:r>
              <a:rPr lang="en-US"/>
              <a:t>Click to edit Master title style</a:t>
            </a:r>
            <a:endParaRPr lang="en-US" dirty="0"/>
          </a:p>
        </p:txBody>
      </p:sp>
      <p:sp>
        <p:nvSpPr>
          <p:cNvPr id="6" name="Date Placeholder 2">
            <a:extLst>
              <a:ext uri="{FF2B5EF4-FFF2-40B4-BE49-F238E27FC236}">
                <a16:creationId xmlns:a16="http://schemas.microsoft.com/office/drawing/2014/main" id="{05965C3B-EA3E-4A4C-9F37-75AEA9501677}"/>
              </a:ext>
            </a:extLst>
          </p:cNvPr>
          <p:cNvSpPr>
            <a:spLocks noGrp="1"/>
          </p:cNvSpPr>
          <p:nvPr>
            <p:ph type="dt" sz="half" idx="10"/>
          </p:nvPr>
        </p:nvSpPr>
        <p:spPr/>
        <p:txBody>
          <a:bodyPr/>
          <a:lstStyle>
            <a:lvl1pPr>
              <a:defRPr/>
            </a:lvl1pPr>
          </a:lstStyle>
          <a:p>
            <a:pPr>
              <a:defRPr/>
            </a:pPr>
            <a:fld id="{C9C8203A-9AFB-4579-B746-EED40E30299B}" type="datetime1">
              <a:rPr lang="en-US" smtClean="0"/>
              <a:t>7/16/2024</a:t>
            </a:fld>
            <a:endParaRPr lang="en-US"/>
          </a:p>
        </p:txBody>
      </p:sp>
      <p:sp>
        <p:nvSpPr>
          <p:cNvPr id="7" name="Footer Placeholder 3">
            <a:extLst>
              <a:ext uri="{FF2B5EF4-FFF2-40B4-BE49-F238E27FC236}">
                <a16:creationId xmlns:a16="http://schemas.microsoft.com/office/drawing/2014/main" id="{A058614C-B94C-4AE3-BB57-3ABFAED4FCDC}"/>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4">
            <a:extLst>
              <a:ext uri="{FF2B5EF4-FFF2-40B4-BE49-F238E27FC236}">
                <a16:creationId xmlns:a16="http://schemas.microsoft.com/office/drawing/2014/main" id="{89B21EFD-C60F-42C1-A24E-B2E6F74CD77C}"/>
              </a:ext>
            </a:extLst>
          </p:cNvPr>
          <p:cNvSpPr>
            <a:spLocks noGrp="1"/>
          </p:cNvSpPr>
          <p:nvPr>
            <p:ph type="sldNum" sz="quarter" idx="12"/>
          </p:nvPr>
        </p:nvSpPr>
        <p:spPr/>
        <p:txBody>
          <a:bodyPr/>
          <a:lstStyle>
            <a:lvl1pPr>
              <a:defRPr/>
            </a:lvl1pPr>
          </a:lstStyle>
          <a:p>
            <a:pPr>
              <a:defRPr/>
            </a:pPr>
            <a:fld id="{E40E02C9-D170-4C5D-9535-96F2DC218C21}" type="slidenum">
              <a:rPr lang="en-US" altLang="en-US"/>
              <a:pPr>
                <a:defRPr/>
              </a:pPr>
              <a:t>‹#›</a:t>
            </a:fld>
            <a:endParaRPr lang="en-US" altLang="en-US"/>
          </a:p>
        </p:txBody>
      </p:sp>
    </p:spTree>
    <p:extLst>
      <p:ext uri="{BB962C8B-B14F-4D97-AF65-F5344CB8AC3E}">
        <p14:creationId xmlns:p14="http://schemas.microsoft.com/office/powerpoint/2010/main" val="417483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io">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648A78D7-F72B-4017-8FB7-591689CDA349}"/>
              </a:ext>
            </a:extLst>
          </p:cNvPr>
          <p:cNvCxnSpPr/>
          <p:nvPr/>
        </p:nvCxnSpPr>
        <p:spPr>
          <a:xfrm>
            <a:off x="1828800" y="3000375"/>
            <a:ext cx="6858000" cy="0"/>
          </a:xfrm>
          <a:prstGeom prst="line">
            <a:avLst/>
          </a:prstGeom>
          <a:ln>
            <a:solidFill>
              <a:srgbClr val="0071CE"/>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70F8F32-4925-440B-906C-CCA06A0DA45C}"/>
              </a:ext>
            </a:extLst>
          </p:cNvPr>
          <p:cNvCxnSpPr/>
          <p:nvPr/>
        </p:nvCxnSpPr>
        <p:spPr>
          <a:xfrm>
            <a:off x="1828800" y="4600575"/>
            <a:ext cx="6858000" cy="0"/>
          </a:xfrm>
          <a:prstGeom prst="line">
            <a:avLst/>
          </a:prstGeom>
          <a:ln>
            <a:solidFill>
              <a:srgbClr val="0071CE"/>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0" name="Text Placeholder 9"/>
          <p:cNvSpPr>
            <a:spLocks noGrp="1"/>
          </p:cNvSpPr>
          <p:nvPr>
            <p:ph type="body" sz="quarter" idx="20"/>
          </p:nvPr>
        </p:nvSpPr>
        <p:spPr>
          <a:xfrm>
            <a:off x="1828800" y="1857630"/>
            <a:ext cx="6857999" cy="990600"/>
          </a:xfrm>
        </p:spPr>
        <p:txBody>
          <a:bodyPr>
            <a:noAutofit/>
          </a:bodyPr>
          <a:lstStyle>
            <a:lvl1pPr marL="0" indent="0">
              <a:buFont typeface="Wingdings" panose="05000000000000000000" pitchFamily="2" charset="2"/>
              <a:buNone/>
              <a:defRPr sz="1200" b="0">
                <a:solidFill>
                  <a:schemeClr val="tx1"/>
                </a:solidFill>
              </a:defRPr>
            </a:lvl1pPr>
            <a:lvl2pPr marL="457200" indent="0">
              <a:buNone/>
              <a:defRPr sz="1050">
                <a:solidFill>
                  <a:schemeClr val="tx1"/>
                </a:solidFill>
              </a:defRPr>
            </a:lvl2pPr>
            <a:lvl4pPr marL="0" indent="0">
              <a:buNone/>
              <a:defRPr sz="1600" b="1">
                <a:solidFill>
                  <a:schemeClr val="bg1"/>
                </a:solidFill>
              </a:defRPr>
            </a:lvl4pPr>
          </a:lstStyle>
          <a:p>
            <a:pPr lvl="0"/>
            <a:r>
              <a:rPr lang="en-US"/>
              <a:t>Click to edit Master text styles</a:t>
            </a:r>
          </a:p>
        </p:txBody>
      </p:sp>
      <p:sp>
        <p:nvSpPr>
          <p:cNvPr id="12" name="Text Placeholder 9"/>
          <p:cNvSpPr>
            <a:spLocks noGrp="1"/>
          </p:cNvSpPr>
          <p:nvPr>
            <p:ph type="body" sz="quarter" idx="22"/>
          </p:nvPr>
        </p:nvSpPr>
        <p:spPr>
          <a:xfrm>
            <a:off x="1828800" y="3457830"/>
            <a:ext cx="6857999" cy="990600"/>
          </a:xfrm>
        </p:spPr>
        <p:txBody>
          <a:bodyPr>
            <a:noAutofit/>
          </a:bodyPr>
          <a:lstStyle>
            <a:lvl1pPr marL="0" indent="0">
              <a:buFont typeface="Wingdings" panose="05000000000000000000" pitchFamily="2" charset="2"/>
              <a:buNone/>
              <a:defRPr sz="1200" b="0">
                <a:solidFill>
                  <a:schemeClr val="tx1"/>
                </a:solidFill>
              </a:defRPr>
            </a:lvl1pPr>
            <a:lvl2pPr marL="457200" indent="0">
              <a:buNone/>
              <a:defRPr sz="1050">
                <a:solidFill>
                  <a:schemeClr val="tx1"/>
                </a:solidFill>
              </a:defRPr>
            </a:lvl2pPr>
            <a:lvl4pPr marL="0" indent="0">
              <a:buNone/>
              <a:defRPr sz="1600" b="1">
                <a:solidFill>
                  <a:schemeClr val="bg1"/>
                </a:solidFill>
              </a:defRPr>
            </a:lvl4pPr>
          </a:lstStyle>
          <a:p>
            <a:pPr lvl="0"/>
            <a:r>
              <a:rPr lang="en-US"/>
              <a:t>Click to edit Master text styles</a:t>
            </a:r>
          </a:p>
        </p:txBody>
      </p:sp>
      <p:sp>
        <p:nvSpPr>
          <p:cNvPr id="14" name="Text Placeholder 9"/>
          <p:cNvSpPr>
            <a:spLocks noGrp="1"/>
          </p:cNvSpPr>
          <p:nvPr>
            <p:ph type="body" sz="quarter" idx="24"/>
          </p:nvPr>
        </p:nvSpPr>
        <p:spPr>
          <a:xfrm>
            <a:off x="1828800" y="5058030"/>
            <a:ext cx="6857999" cy="990600"/>
          </a:xfrm>
        </p:spPr>
        <p:txBody>
          <a:bodyPr>
            <a:noAutofit/>
          </a:bodyPr>
          <a:lstStyle>
            <a:lvl1pPr marL="0" indent="0">
              <a:buFont typeface="Wingdings" panose="05000000000000000000" pitchFamily="2" charset="2"/>
              <a:buNone/>
              <a:defRPr sz="1200" b="0">
                <a:solidFill>
                  <a:schemeClr val="tx1"/>
                </a:solidFill>
              </a:defRPr>
            </a:lvl1pPr>
            <a:lvl2pPr marL="625475" indent="-168275">
              <a:defRPr sz="1050">
                <a:solidFill>
                  <a:schemeClr val="tx1"/>
                </a:solidFill>
              </a:defRPr>
            </a:lvl2pPr>
            <a:lvl4pPr marL="0" indent="0">
              <a:buNone/>
              <a:defRPr sz="1600" b="1">
                <a:solidFill>
                  <a:schemeClr val="bg1"/>
                </a:solidFill>
              </a:defRPr>
            </a:lvl4pPr>
          </a:lstStyle>
          <a:p>
            <a:pPr lvl="0"/>
            <a:r>
              <a:rPr lang="en-US"/>
              <a:t>Click to edit Master text styles</a:t>
            </a:r>
          </a:p>
        </p:txBody>
      </p:sp>
      <p:sp>
        <p:nvSpPr>
          <p:cNvPr id="15" name="Text Placeholder 9"/>
          <p:cNvSpPr>
            <a:spLocks noGrp="1"/>
          </p:cNvSpPr>
          <p:nvPr>
            <p:ph type="body" sz="quarter" idx="26"/>
          </p:nvPr>
        </p:nvSpPr>
        <p:spPr>
          <a:xfrm>
            <a:off x="1828800" y="1476630"/>
            <a:ext cx="6858000" cy="381000"/>
          </a:xfrm>
        </p:spPr>
        <p:txBody>
          <a:bodyPr>
            <a:noAutofit/>
          </a:bodyPr>
          <a:lstStyle>
            <a:lvl1pPr marL="0" marR="0" indent="0" algn="l" defTabSz="914400" rtl="0" eaLnBrk="1" fontAlgn="auto" latinLnBrk="0" hangingPunct="1">
              <a:lnSpc>
                <a:spcPct val="100000"/>
              </a:lnSpc>
              <a:spcBef>
                <a:spcPct val="20000"/>
              </a:spcBef>
              <a:spcAft>
                <a:spcPts val="0"/>
              </a:spcAft>
              <a:buClr>
                <a:srgbClr val="002060"/>
              </a:buClr>
              <a:buSzTx/>
              <a:buFont typeface="Wingdings" panose="05000000000000000000" pitchFamily="2" charset="2"/>
              <a:buNone/>
              <a:tabLst/>
              <a:defRPr sz="2400">
                <a:solidFill>
                  <a:srgbClr val="071C4D"/>
                </a:solidFill>
                <a:latin typeface="+mj-lt"/>
              </a:defRPr>
            </a:lvl1pPr>
          </a:lstStyle>
          <a:p>
            <a:pPr lvl="0"/>
            <a:r>
              <a:rPr lang="en-US"/>
              <a:t>Click to edit Master text styles</a:t>
            </a:r>
          </a:p>
        </p:txBody>
      </p:sp>
      <p:sp>
        <p:nvSpPr>
          <p:cNvPr id="16" name="Text Placeholder 9"/>
          <p:cNvSpPr>
            <a:spLocks noGrp="1"/>
          </p:cNvSpPr>
          <p:nvPr>
            <p:ph type="body" sz="quarter" idx="27"/>
          </p:nvPr>
        </p:nvSpPr>
        <p:spPr>
          <a:xfrm>
            <a:off x="1828800" y="3076830"/>
            <a:ext cx="6858000" cy="381000"/>
          </a:xfrm>
        </p:spPr>
        <p:txBody>
          <a:bodyPr>
            <a:noAutofit/>
          </a:bodyPr>
          <a:lstStyle>
            <a:lvl1pPr marL="0" marR="0" indent="0" algn="l" defTabSz="914400" rtl="0" eaLnBrk="1" fontAlgn="auto" latinLnBrk="0" hangingPunct="1">
              <a:lnSpc>
                <a:spcPct val="100000"/>
              </a:lnSpc>
              <a:spcBef>
                <a:spcPct val="20000"/>
              </a:spcBef>
              <a:spcAft>
                <a:spcPts val="0"/>
              </a:spcAft>
              <a:buClr>
                <a:srgbClr val="002060"/>
              </a:buClr>
              <a:buSzTx/>
              <a:buFont typeface="Wingdings" panose="05000000000000000000" pitchFamily="2" charset="2"/>
              <a:buNone/>
              <a:tabLst/>
              <a:defRPr sz="2400">
                <a:solidFill>
                  <a:srgbClr val="071C4D"/>
                </a:solidFill>
                <a:latin typeface="+mj-lt"/>
              </a:defRPr>
            </a:lvl1pPr>
          </a:lstStyle>
          <a:p>
            <a:pPr lvl="0"/>
            <a:r>
              <a:rPr lang="en-US"/>
              <a:t>Click to edit Master text styles</a:t>
            </a:r>
          </a:p>
        </p:txBody>
      </p:sp>
      <p:sp>
        <p:nvSpPr>
          <p:cNvPr id="17" name="Text Placeholder 9"/>
          <p:cNvSpPr>
            <a:spLocks noGrp="1"/>
          </p:cNvSpPr>
          <p:nvPr>
            <p:ph type="body" sz="quarter" idx="28"/>
          </p:nvPr>
        </p:nvSpPr>
        <p:spPr>
          <a:xfrm>
            <a:off x="1828800" y="4677030"/>
            <a:ext cx="6858000" cy="381000"/>
          </a:xfrm>
        </p:spPr>
        <p:txBody>
          <a:bodyPr>
            <a:noAutofit/>
          </a:bodyPr>
          <a:lstStyle>
            <a:lvl1pPr marL="0" marR="0" indent="0" algn="l" defTabSz="914400" rtl="0" eaLnBrk="1" fontAlgn="auto" latinLnBrk="0" hangingPunct="1">
              <a:lnSpc>
                <a:spcPct val="100000"/>
              </a:lnSpc>
              <a:spcBef>
                <a:spcPct val="20000"/>
              </a:spcBef>
              <a:spcAft>
                <a:spcPts val="0"/>
              </a:spcAft>
              <a:buClr>
                <a:srgbClr val="002060"/>
              </a:buClr>
              <a:buSzTx/>
              <a:buFont typeface="Wingdings" panose="05000000000000000000" pitchFamily="2" charset="2"/>
              <a:buNone/>
              <a:tabLst/>
              <a:defRPr sz="2400">
                <a:solidFill>
                  <a:srgbClr val="071C4D"/>
                </a:solidFill>
                <a:latin typeface="+mj-lt"/>
              </a:defRPr>
            </a:lvl1pPr>
          </a:lstStyle>
          <a:p>
            <a:pPr lvl="0"/>
            <a:r>
              <a:rPr lang="en-US"/>
              <a:t>Click to edit Master text styles</a:t>
            </a:r>
          </a:p>
        </p:txBody>
      </p:sp>
      <p:sp>
        <p:nvSpPr>
          <p:cNvPr id="7" name="Picture Placeholder 6"/>
          <p:cNvSpPr>
            <a:spLocks noGrp="1"/>
          </p:cNvSpPr>
          <p:nvPr>
            <p:ph type="pic" sz="quarter" idx="31"/>
          </p:nvPr>
        </p:nvSpPr>
        <p:spPr>
          <a:xfrm>
            <a:off x="468313" y="1459168"/>
            <a:ext cx="1138237" cy="1450975"/>
          </a:xfrm>
        </p:spPr>
        <p:txBody>
          <a:bodyPr rtlCol="0" anchor="ctr">
            <a:noAutofit/>
          </a:bodyPr>
          <a:lstStyle>
            <a:lvl1pPr marL="0" indent="0">
              <a:buNone/>
              <a:defRPr sz="1000"/>
            </a:lvl1pPr>
          </a:lstStyle>
          <a:p>
            <a:pPr lvl="0"/>
            <a:r>
              <a:rPr lang="en-US" noProof="0"/>
              <a:t>Click icon to add picture</a:t>
            </a:r>
            <a:endParaRPr lang="en-US" noProof="0" dirty="0"/>
          </a:p>
        </p:txBody>
      </p:sp>
      <p:sp>
        <p:nvSpPr>
          <p:cNvPr id="20" name="Picture Placeholder 6"/>
          <p:cNvSpPr>
            <a:spLocks noGrp="1"/>
          </p:cNvSpPr>
          <p:nvPr>
            <p:ph type="pic" sz="quarter" idx="32"/>
          </p:nvPr>
        </p:nvSpPr>
        <p:spPr>
          <a:xfrm>
            <a:off x="479458" y="3078687"/>
            <a:ext cx="1138237" cy="1450975"/>
          </a:xfrm>
        </p:spPr>
        <p:txBody>
          <a:bodyPr rtlCol="0" anchor="ctr">
            <a:noAutofit/>
          </a:bodyPr>
          <a:lstStyle>
            <a:lvl1pPr marL="0" indent="0">
              <a:buNone/>
              <a:defRPr sz="1000"/>
            </a:lvl1pPr>
          </a:lstStyle>
          <a:p>
            <a:pPr lvl="0"/>
            <a:r>
              <a:rPr lang="en-US" noProof="0"/>
              <a:t>Click icon to add picture</a:t>
            </a:r>
            <a:endParaRPr lang="en-US" noProof="0" dirty="0"/>
          </a:p>
        </p:txBody>
      </p:sp>
      <p:sp>
        <p:nvSpPr>
          <p:cNvPr id="21" name="Picture Placeholder 6"/>
          <p:cNvSpPr>
            <a:spLocks noGrp="1"/>
          </p:cNvSpPr>
          <p:nvPr>
            <p:ph type="pic" sz="quarter" idx="33"/>
          </p:nvPr>
        </p:nvSpPr>
        <p:spPr>
          <a:xfrm>
            <a:off x="512917" y="4667736"/>
            <a:ext cx="1138237" cy="1450975"/>
          </a:xfrm>
        </p:spPr>
        <p:txBody>
          <a:bodyPr rtlCol="0" anchor="ctr">
            <a:noAutofit/>
          </a:bodyPr>
          <a:lstStyle>
            <a:lvl1pPr marL="0" indent="0">
              <a:buNone/>
              <a:defRPr sz="1000"/>
            </a:lvl1pPr>
          </a:lstStyle>
          <a:p>
            <a:pPr lvl="0"/>
            <a:r>
              <a:rPr lang="en-US" noProof="0"/>
              <a:t>Click icon to add picture</a:t>
            </a:r>
            <a:endParaRPr lang="en-US" noProof="0" dirty="0"/>
          </a:p>
        </p:txBody>
      </p:sp>
      <p:sp>
        <p:nvSpPr>
          <p:cNvPr id="19" name="Date Placeholder 3">
            <a:extLst>
              <a:ext uri="{FF2B5EF4-FFF2-40B4-BE49-F238E27FC236}">
                <a16:creationId xmlns:a16="http://schemas.microsoft.com/office/drawing/2014/main" id="{E4393D7F-F156-4DFF-9A9A-B9B5FE648932}"/>
              </a:ext>
            </a:extLst>
          </p:cNvPr>
          <p:cNvSpPr>
            <a:spLocks noGrp="1"/>
          </p:cNvSpPr>
          <p:nvPr>
            <p:ph type="dt" sz="half" idx="34"/>
          </p:nvPr>
        </p:nvSpPr>
        <p:spPr/>
        <p:txBody>
          <a:bodyPr/>
          <a:lstStyle>
            <a:lvl1pPr>
              <a:defRPr/>
            </a:lvl1pPr>
          </a:lstStyle>
          <a:p>
            <a:pPr>
              <a:defRPr/>
            </a:pPr>
            <a:fld id="{C8560397-60A9-49CA-9567-1CEE2544BA8E}" type="datetime1">
              <a:rPr lang="en-US" smtClean="0"/>
              <a:t>7/16/2024</a:t>
            </a:fld>
            <a:endParaRPr lang="en-US"/>
          </a:p>
        </p:txBody>
      </p:sp>
      <p:sp>
        <p:nvSpPr>
          <p:cNvPr id="22" name="Footer Placeholder 4">
            <a:extLst>
              <a:ext uri="{FF2B5EF4-FFF2-40B4-BE49-F238E27FC236}">
                <a16:creationId xmlns:a16="http://schemas.microsoft.com/office/drawing/2014/main" id="{464DC8F0-2E97-485F-9370-1098851C68E6}"/>
              </a:ext>
            </a:extLst>
          </p:cNvPr>
          <p:cNvSpPr>
            <a:spLocks noGrp="1"/>
          </p:cNvSpPr>
          <p:nvPr>
            <p:ph type="ftr" sz="quarter" idx="35"/>
          </p:nvPr>
        </p:nvSpPr>
        <p:spPr/>
        <p:txBody>
          <a:bodyPr/>
          <a:lstStyle>
            <a:lvl1pPr>
              <a:defRPr/>
            </a:lvl1pPr>
          </a:lstStyle>
          <a:p>
            <a:pPr>
              <a:defRPr/>
            </a:pPr>
            <a:endParaRPr lang="en-US"/>
          </a:p>
        </p:txBody>
      </p:sp>
      <p:sp>
        <p:nvSpPr>
          <p:cNvPr id="23" name="Slide Number Placeholder 5">
            <a:extLst>
              <a:ext uri="{FF2B5EF4-FFF2-40B4-BE49-F238E27FC236}">
                <a16:creationId xmlns:a16="http://schemas.microsoft.com/office/drawing/2014/main" id="{6AD599F1-B922-4086-BA9B-3C4302EB2FCA}"/>
              </a:ext>
            </a:extLst>
          </p:cNvPr>
          <p:cNvSpPr>
            <a:spLocks noGrp="1"/>
          </p:cNvSpPr>
          <p:nvPr>
            <p:ph type="sldNum" sz="quarter" idx="36"/>
          </p:nvPr>
        </p:nvSpPr>
        <p:spPr/>
        <p:txBody>
          <a:bodyPr/>
          <a:lstStyle>
            <a:lvl1pPr>
              <a:defRPr/>
            </a:lvl1pPr>
          </a:lstStyle>
          <a:p>
            <a:pPr>
              <a:defRPr/>
            </a:pPr>
            <a:fld id="{6241C02C-DDFD-40D9-9865-112BCC754976}" type="slidenum">
              <a:rPr lang="en-US" altLang="en-US"/>
              <a:pPr>
                <a:defRPr/>
              </a:pPr>
              <a:t>‹#›</a:t>
            </a:fld>
            <a:endParaRPr lang="en-US" altLang="en-US"/>
          </a:p>
        </p:txBody>
      </p:sp>
    </p:spTree>
    <p:extLst>
      <p:ext uri="{BB962C8B-B14F-4D97-AF65-F5344CB8AC3E}">
        <p14:creationId xmlns:p14="http://schemas.microsoft.com/office/powerpoint/2010/main" val="388195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Attorney">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1CE9A0B-A9B4-4BB6-8381-FBDC9DB6D1CB}"/>
              </a:ext>
            </a:extLst>
          </p:cNvPr>
          <p:cNvCxnSpPr/>
          <p:nvPr/>
        </p:nvCxnSpPr>
        <p:spPr>
          <a:xfrm>
            <a:off x="1477963" y="4964113"/>
            <a:ext cx="2451100" cy="0"/>
          </a:xfrm>
          <a:prstGeom prst="line">
            <a:avLst/>
          </a:prstGeom>
          <a:ln>
            <a:solidFill>
              <a:srgbClr val="0071CE"/>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87D2D87-ED7E-49B7-9241-3563BA5581E4}"/>
              </a:ext>
            </a:extLst>
          </p:cNvPr>
          <p:cNvCxnSpPr/>
          <p:nvPr/>
        </p:nvCxnSpPr>
        <p:spPr>
          <a:xfrm>
            <a:off x="5172075" y="4964113"/>
            <a:ext cx="2451100" cy="0"/>
          </a:xfrm>
          <a:prstGeom prst="line">
            <a:avLst/>
          </a:prstGeom>
          <a:ln>
            <a:solidFill>
              <a:srgbClr val="0071CE"/>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10" name="Text Placeholder 9"/>
          <p:cNvSpPr>
            <a:spLocks noGrp="1"/>
          </p:cNvSpPr>
          <p:nvPr>
            <p:ph type="body" sz="quarter" idx="20"/>
          </p:nvPr>
        </p:nvSpPr>
        <p:spPr>
          <a:xfrm>
            <a:off x="1478757" y="5004741"/>
            <a:ext cx="2436018" cy="990600"/>
          </a:xfrm>
        </p:spPr>
        <p:txBody>
          <a:bodyPr>
            <a:noAutofit/>
          </a:bodyPr>
          <a:lstStyle>
            <a:lvl1pPr marL="0" indent="0">
              <a:buFont typeface="Wingdings" panose="05000000000000000000" pitchFamily="2" charset="2"/>
              <a:buNone/>
              <a:defRPr sz="1200" b="0">
                <a:solidFill>
                  <a:schemeClr val="tx1"/>
                </a:solidFill>
              </a:defRPr>
            </a:lvl1pPr>
            <a:lvl2pPr marL="457200" indent="0">
              <a:buNone/>
              <a:defRPr sz="1050">
                <a:solidFill>
                  <a:schemeClr val="tx1"/>
                </a:solidFill>
              </a:defRPr>
            </a:lvl2pPr>
            <a:lvl4pPr marL="0" indent="0">
              <a:buNone/>
              <a:defRPr sz="1600" b="1">
                <a:solidFill>
                  <a:schemeClr val="bg1"/>
                </a:solidFill>
              </a:defRPr>
            </a:lvl4pPr>
          </a:lstStyle>
          <a:p>
            <a:pPr lvl="0"/>
            <a:r>
              <a:rPr lang="en-US"/>
              <a:t>Click to edit Master text styles</a:t>
            </a:r>
          </a:p>
        </p:txBody>
      </p:sp>
      <p:sp>
        <p:nvSpPr>
          <p:cNvPr id="15" name="Text Placeholder 9"/>
          <p:cNvSpPr>
            <a:spLocks noGrp="1"/>
          </p:cNvSpPr>
          <p:nvPr>
            <p:ph type="body" sz="quarter" idx="26"/>
          </p:nvPr>
        </p:nvSpPr>
        <p:spPr>
          <a:xfrm>
            <a:off x="1478756" y="4602309"/>
            <a:ext cx="2436018" cy="381000"/>
          </a:xfrm>
        </p:spPr>
        <p:txBody>
          <a:bodyPr anchor="ctr">
            <a:noAutofit/>
          </a:bodyPr>
          <a:lstStyle>
            <a:lvl1pPr marL="0" marR="0" indent="0" algn="l" defTabSz="914400" rtl="0" eaLnBrk="1" fontAlgn="auto" latinLnBrk="0" hangingPunct="1">
              <a:lnSpc>
                <a:spcPct val="100000"/>
              </a:lnSpc>
              <a:spcBef>
                <a:spcPct val="20000"/>
              </a:spcBef>
              <a:spcAft>
                <a:spcPts val="0"/>
              </a:spcAft>
              <a:buClr>
                <a:srgbClr val="002060"/>
              </a:buClr>
              <a:buSzTx/>
              <a:buFont typeface="Wingdings" panose="05000000000000000000" pitchFamily="2" charset="2"/>
              <a:buNone/>
              <a:tabLst/>
              <a:defRPr sz="1800">
                <a:solidFill>
                  <a:srgbClr val="071C4D"/>
                </a:solidFill>
                <a:latin typeface="+mj-lt"/>
              </a:defRPr>
            </a:lvl1pPr>
          </a:lstStyle>
          <a:p>
            <a:pPr lvl="0"/>
            <a:r>
              <a:rPr lang="en-US"/>
              <a:t>Click to edit Master text styles</a:t>
            </a:r>
          </a:p>
        </p:txBody>
      </p:sp>
      <p:sp>
        <p:nvSpPr>
          <p:cNvPr id="24" name="Text Placeholder 9"/>
          <p:cNvSpPr>
            <a:spLocks noGrp="1"/>
          </p:cNvSpPr>
          <p:nvPr>
            <p:ph type="body" sz="quarter" idx="30"/>
          </p:nvPr>
        </p:nvSpPr>
        <p:spPr>
          <a:xfrm>
            <a:off x="5172076" y="5004741"/>
            <a:ext cx="2436018" cy="990600"/>
          </a:xfrm>
        </p:spPr>
        <p:txBody>
          <a:bodyPr>
            <a:noAutofit/>
          </a:bodyPr>
          <a:lstStyle>
            <a:lvl1pPr marL="0" indent="0">
              <a:buFont typeface="Wingdings" panose="05000000000000000000" pitchFamily="2" charset="2"/>
              <a:buNone/>
              <a:defRPr sz="1200" b="0">
                <a:solidFill>
                  <a:schemeClr val="tx1"/>
                </a:solidFill>
              </a:defRPr>
            </a:lvl1pPr>
            <a:lvl2pPr marL="457200" indent="0">
              <a:buNone/>
              <a:defRPr sz="1050">
                <a:solidFill>
                  <a:schemeClr val="tx1"/>
                </a:solidFill>
              </a:defRPr>
            </a:lvl2pPr>
            <a:lvl4pPr marL="0" indent="0">
              <a:buNone/>
              <a:defRPr sz="1600" b="1">
                <a:solidFill>
                  <a:schemeClr val="bg1"/>
                </a:solidFill>
              </a:defRPr>
            </a:lvl4pPr>
          </a:lstStyle>
          <a:p>
            <a:pPr lvl="0"/>
            <a:r>
              <a:rPr lang="en-US"/>
              <a:t>Click to edit Master text styles</a:t>
            </a:r>
          </a:p>
        </p:txBody>
      </p:sp>
      <p:sp>
        <p:nvSpPr>
          <p:cNvPr id="25" name="Text Placeholder 9"/>
          <p:cNvSpPr>
            <a:spLocks noGrp="1"/>
          </p:cNvSpPr>
          <p:nvPr>
            <p:ph type="body" sz="quarter" idx="31"/>
          </p:nvPr>
        </p:nvSpPr>
        <p:spPr>
          <a:xfrm>
            <a:off x="5172075" y="4602309"/>
            <a:ext cx="2436018" cy="381000"/>
          </a:xfrm>
        </p:spPr>
        <p:txBody>
          <a:bodyPr anchor="ctr">
            <a:noAutofit/>
          </a:bodyPr>
          <a:lstStyle>
            <a:lvl1pPr marL="0" marR="0" indent="0" algn="l" defTabSz="914400" rtl="0" eaLnBrk="1" fontAlgn="auto" latinLnBrk="0" hangingPunct="1">
              <a:lnSpc>
                <a:spcPct val="100000"/>
              </a:lnSpc>
              <a:spcBef>
                <a:spcPct val="20000"/>
              </a:spcBef>
              <a:spcAft>
                <a:spcPts val="0"/>
              </a:spcAft>
              <a:buClr>
                <a:srgbClr val="002060"/>
              </a:buClr>
              <a:buSzTx/>
              <a:buFont typeface="Wingdings" panose="05000000000000000000" pitchFamily="2" charset="2"/>
              <a:buNone/>
              <a:tabLst/>
              <a:defRPr sz="1800">
                <a:solidFill>
                  <a:srgbClr val="071C4D"/>
                </a:solidFill>
                <a:latin typeface="+mj-lt"/>
              </a:defRPr>
            </a:lvl1pPr>
          </a:lstStyle>
          <a:p>
            <a:pPr lvl="0"/>
            <a:r>
              <a:rPr lang="en-US"/>
              <a:t>Click to edit Master text styles</a:t>
            </a:r>
          </a:p>
        </p:txBody>
      </p:sp>
      <p:sp>
        <p:nvSpPr>
          <p:cNvPr id="7" name="Picture Placeholder 6"/>
          <p:cNvSpPr>
            <a:spLocks noGrp="1"/>
          </p:cNvSpPr>
          <p:nvPr>
            <p:ph type="pic" sz="quarter" idx="32"/>
          </p:nvPr>
        </p:nvSpPr>
        <p:spPr>
          <a:xfrm>
            <a:off x="1477963" y="1423341"/>
            <a:ext cx="2451100" cy="3078163"/>
          </a:xfrm>
        </p:spPr>
        <p:txBody>
          <a:bodyPr rtlCol="0" anchor="ctr">
            <a:noAutofit/>
          </a:bodyPr>
          <a:lstStyle>
            <a:lvl1pPr marL="0" indent="0" algn="ctr">
              <a:buNone/>
              <a:defRPr sz="1000"/>
            </a:lvl1pPr>
          </a:lstStyle>
          <a:p>
            <a:pPr lvl="0"/>
            <a:r>
              <a:rPr lang="en-US" noProof="0"/>
              <a:t>Click icon to add picture</a:t>
            </a:r>
            <a:endParaRPr lang="en-US" noProof="0" dirty="0"/>
          </a:p>
        </p:txBody>
      </p:sp>
      <p:sp>
        <p:nvSpPr>
          <p:cNvPr id="16" name="Picture Placeholder 6"/>
          <p:cNvSpPr>
            <a:spLocks noGrp="1"/>
          </p:cNvSpPr>
          <p:nvPr>
            <p:ph type="pic" sz="quarter" idx="33"/>
          </p:nvPr>
        </p:nvSpPr>
        <p:spPr>
          <a:xfrm>
            <a:off x="5157857" y="1434493"/>
            <a:ext cx="2451100" cy="3078163"/>
          </a:xfrm>
        </p:spPr>
        <p:txBody>
          <a:bodyPr rtlCol="0" anchor="ctr">
            <a:noAutofit/>
          </a:bodyPr>
          <a:lstStyle>
            <a:lvl1pPr marL="0" indent="0" algn="ctr">
              <a:buNone/>
              <a:defRPr sz="1000"/>
            </a:lvl1pPr>
          </a:lstStyle>
          <a:p>
            <a:pPr lvl="0"/>
            <a:r>
              <a:rPr lang="en-US" noProof="0"/>
              <a:t>Click icon to add picture</a:t>
            </a:r>
            <a:endParaRPr lang="en-US" noProof="0" dirty="0"/>
          </a:p>
        </p:txBody>
      </p:sp>
      <p:sp>
        <p:nvSpPr>
          <p:cNvPr id="12" name="Date Placeholder 3">
            <a:extLst>
              <a:ext uri="{FF2B5EF4-FFF2-40B4-BE49-F238E27FC236}">
                <a16:creationId xmlns:a16="http://schemas.microsoft.com/office/drawing/2014/main" id="{BDE9B119-08DD-478D-AC08-2572FB3F0E75}"/>
              </a:ext>
            </a:extLst>
          </p:cNvPr>
          <p:cNvSpPr>
            <a:spLocks noGrp="1"/>
          </p:cNvSpPr>
          <p:nvPr>
            <p:ph type="dt" sz="half" idx="34"/>
          </p:nvPr>
        </p:nvSpPr>
        <p:spPr/>
        <p:txBody>
          <a:bodyPr/>
          <a:lstStyle>
            <a:lvl1pPr>
              <a:defRPr/>
            </a:lvl1pPr>
          </a:lstStyle>
          <a:p>
            <a:pPr>
              <a:defRPr/>
            </a:pPr>
            <a:fld id="{A1125814-2F4E-45D7-AAB1-FF8608196D6C}" type="datetime1">
              <a:rPr lang="en-US" smtClean="0"/>
              <a:t>7/16/2024</a:t>
            </a:fld>
            <a:endParaRPr lang="en-US"/>
          </a:p>
        </p:txBody>
      </p:sp>
      <p:sp>
        <p:nvSpPr>
          <p:cNvPr id="13" name="Footer Placeholder 4">
            <a:extLst>
              <a:ext uri="{FF2B5EF4-FFF2-40B4-BE49-F238E27FC236}">
                <a16:creationId xmlns:a16="http://schemas.microsoft.com/office/drawing/2014/main" id="{FD5FC593-C00F-47C8-BC64-63983D372FAE}"/>
              </a:ext>
            </a:extLst>
          </p:cNvPr>
          <p:cNvSpPr>
            <a:spLocks noGrp="1"/>
          </p:cNvSpPr>
          <p:nvPr>
            <p:ph type="ftr" sz="quarter" idx="35"/>
          </p:nvPr>
        </p:nvSpPr>
        <p:spPr/>
        <p:txBody>
          <a:bodyPr/>
          <a:lstStyle>
            <a:lvl1pPr>
              <a:defRPr/>
            </a:lvl1pPr>
          </a:lstStyle>
          <a:p>
            <a:pPr>
              <a:defRPr/>
            </a:pPr>
            <a:endParaRPr lang="en-US"/>
          </a:p>
        </p:txBody>
      </p:sp>
      <p:sp>
        <p:nvSpPr>
          <p:cNvPr id="14" name="Slide Number Placeholder 5">
            <a:extLst>
              <a:ext uri="{FF2B5EF4-FFF2-40B4-BE49-F238E27FC236}">
                <a16:creationId xmlns:a16="http://schemas.microsoft.com/office/drawing/2014/main" id="{7B693A54-C921-40A4-B556-932C60B54075}"/>
              </a:ext>
            </a:extLst>
          </p:cNvPr>
          <p:cNvSpPr>
            <a:spLocks noGrp="1"/>
          </p:cNvSpPr>
          <p:nvPr>
            <p:ph type="sldNum" sz="quarter" idx="36"/>
          </p:nvPr>
        </p:nvSpPr>
        <p:spPr/>
        <p:txBody>
          <a:bodyPr/>
          <a:lstStyle>
            <a:lvl1pPr>
              <a:defRPr/>
            </a:lvl1pPr>
          </a:lstStyle>
          <a:p>
            <a:pPr>
              <a:defRPr/>
            </a:pPr>
            <a:fld id="{9CB1545B-A4F8-4576-8FA8-F9E232903765}" type="slidenum">
              <a:rPr lang="en-US" altLang="en-US"/>
              <a:pPr>
                <a:defRPr/>
              </a:pPr>
              <a:t>‹#›</a:t>
            </a:fld>
            <a:endParaRPr lang="en-US" altLang="en-US"/>
          </a:p>
        </p:txBody>
      </p:sp>
    </p:spTree>
    <p:extLst>
      <p:ext uri="{BB962C8B-B14F-4D97-AF65-F5344CB8AC3E}">
        <p14:creationId xmlns:p14="http://schemas.microsoft.com/office/powerpoint/2010/main" val="482625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o Tit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B46F9C4-0D05-4B5A-8F3B-F6706A1F5228}"/>
              </a:ext>
            </a:extLst>
          </p:cNvPr>
          <p:cNvSpPr/>
          <p:nvPr/>
        </p:nvSpPr>
        <p:spPr bwMode="white">
          <a:xfrm>
            <a:off x="0" y="347663"/>
            <a:ext cx="9144000" cy="61087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Content Placeholder 8"/>
          <p:cNvSpPr>
            <a:spLocks noGrp="1"/>
          </p:cNvSpPr>
          <p:nvPr>
            <p:ph sz="quarter" idx="14"/>
          </p:nvPr>
        </p:nvSpPr>
        <p:spPr>
          <a:xfrm>
            <a:off x="573881" y="702061"/>
            <a:ext cx="7996237" cy="5575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2">
            <a:extLst>
              <a:ext uri="{FF2B5EF4-FFF2-40B4-BE49-F238E27FC236}">
                <a16:creationId xmlns:a16="http://schemas.microsoft.com/office/drawing/2014/main" id="{D343EFE8-8907-4B0D-8D4B-AEFE7BB720FE}"/>
              </a:ext>
            </a:extLst>
          </p:cNvPr>
          <p:cNvSpPr>
            <a:spLocks noGrp="1"/>
          </p:cNvSpPr>
          <p:nvPr>
            <p:ph type="dt" sz="half" idx="15"/>
          </p:nvPr>
        </p:nvSpPr>
        <p:spPr/>
        <p:txBody>
          <a:bodyPr/>
          <a:lstStyle>
            <a:lvl1pPr>
              <a:defRPr/>
            </a:lvl1pPr>
          </a:lstStyle>
          <a:p>
            <a:pPr>
              <a:defRPr/>
            </a:pPr>
            <a:fld id="{A310C1AF-CEC5-47BF-AFDC-4FDF98501165}" type="datetime1">
              <a:rPr lang="en-US" smtClean="0"/>
              <a:t>7/16/2024</a:t>
            </a:fld>
            <a:endParaRPr lang="en-US"/>
          </a:p>
        </p:txBody>
      </p:sp>
      <p:sp>
        <p:nvSpPr>
          <p:cNvPr id="5" name="Footer Placeholder 3">
            <a:extLst>
              <a:ext uri="{FF2B5EF4-FFF2-40B4-BE49-F238E27FC236}">
                <a16:creationId xmlns:a16="http://schemas.microsoft.com/office/drawing/2014/main" id="{553DA0CB-8C51-4117-96EE-8B002EB0E04E}"/>
              </a:ext>
            </a:extLst>
          </p:cNvPr>
          <p:cNvSpPr>
            <a:spLocks noGrp="1"/>
          </p:cNvSpPr>
          <p:nvPr>
            <p:ph type="ftr" sz="quarter" idx="16"/>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79E4B5A5-29CA-4646-91CE-72144DF4FBC3}"/>
              </a:ext>
            </a:extLst>
          </p:cNvPr>
          <p:cNvSpPr>
            <a:spLocks noGrp="1"/>
          </p:cNvSpPr>
          <p:nvPr>
            <p:ph type="sldNum" sz="quarter" idx="17"/>
          </p:nvPr>
        </p:nvSpPr>
        <p:spPr/>
        <p:txBody>
          <a:bodyPr/>
          <a:lstStyle>
            <a:lvl1pPr>
              <a:defRPr/>
            </a:lvl1pPr>
          </a:lstStyle>
          <a:p>
            <a:pPr>
              <a:defRPr/>
            </a:pPr>
            <a:fld id="{D4DBBDA5-2A23-4E8A-B287-2C84F094BA3A}" type="slidenum">
              <a:rPr lang="en-US" altLang="en-US"/>
              <a:pPr>
                <a:defRPr/>
              </a:pPr>
              <a:t>‹#›</a:t>
            </a:fld>
            <a:endParaRPr lang="en-US" altLang="en-US"/>
          </a:p>
        </p:txBody>
      </p:sp>
    </p:spTree>
    <p:extLst>
      <p:ext uri="{BB962C8B-B14F-4D97-AF65-F5344CB8AC3E}">
        <p14:creationId xmlns:p14="http://schemas.microsoft.com/office/powerpoint/2010/main" val="210104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DEC4282-306E-4835-AAF0-FD3AFB20E666}"/>
              </a:ext>
            </a:extLst>
          </p:cNvPr>
          <p:cNvSpPr>
            <a:spLocks noGrp="1"/>
          </p:cNvSpPr>
          <p:nvPr>
            <p:ph type="dt" sz="half" idx="10"/>
          </p:nvPr>
        </p:nvSpPr>
        <p:spPr/>
        <p:txBody>
          <a:bodyPr/>
          <a:lstStyle>
            <a:lvl1pPr>
              <a:defRPr/>
            </a:lvl1pPr>
          </a:lstStyle>
          <a:p>
            <a:pPr>
              <a:defRPr/>
            </a:pPr>
            <a:fld id="{A5437CE3-6006-4E74-A7EF-8D42A2E6F44D}" type="datetime1">
              <a:rPr lang="en-US" smtClean="0"/>
              <a:t>7/16/2024</a:t>
            </a:fld>
            <a:endParaRPr lang="en-US"/>
          </a:p>
        </p:txBody>
      </p:sp>
      <p:sp>
        <p:nvSpPr>
          <p:cNvPr id="3" name="Footer Placeholder 4">
            <a:extLst>
              <a:ext uri="{FF2B5EF4-FFF2-40B4-BE49-F238E27FC236}">
                <a16:creationId xmlns:a16="http://schemas.microsoft.com/office/drawing/2014/main" id="{EB618220-05F6-47BB-A8BC-45D26B4B3F0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570D6022-A4FC-4522-95C8-E62C09EBA613}"/>
              </a:ext>
            </a:extLst>
          </p:cNvPr>
          <p:cNvSpPr>
            <a:spLocks noGrp="1"/>
          </p:cNvSpPr>
          <p:nvPr>
            <p:ph type="sldNum" sz="quarter" idx="12"/>
          </p:nvPr>
        </p:nvSpPr>
        <p:spPr/>
        <p:txBody>
          <a:bodyPr/>
          <a:lstStyle>
            <a:lvl1pPr>
              <a:defRPr/>
            </a:lvl1pPr>
          </a:lstStyle>
          <a:p>
            <a:pPr>
              <a:defRPr/>
            </a:pPr>
            <a:fld id="{0DABDD13-764F-4B0E-8B09-DA8AE0F16D2C}" type="slidenum">
              <a:rPr lang="en-US" altLang="en-US"/>
              <a:pPr>
                <a:defRPr/>
              </a:pPr>
              <a:t>‹#›</a:t>
            </a:fld>
            <a:endParaRPr lang="en-US" altLang="en-US"/>
          </a:p>
        </p:txBody>
      </p:sp>
    </p:spTree>
    <p:extLst>
      <p:ext uri="{BB962C8B-B14F-4D97-AF65-F5344CB8AC3E}">
        <p14:creationId xmlns:p14="http://schemas.microsoft.com/office/powerpoint/2010/main" val="3790328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egal Disclaimer w Map">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CAC4AC-10A3-4053-804C-84B98FE89570}"/>
              </a:ext>
            </a:extLst>
          </p:cNvPr>
          <p:cNvSpPr/>
          <p:nvPr/>
        </p:nvSpPr>
        <p:spPr bwMode="white">
          <a:xfrm>
            <a:off x="0" y="347663"/>
            <a:ext cx="9144000" cy="6108700"/>
          </a:xfrm>
          <a:prstGeom prst="rect">
            <a:avLst/>
          </a:prstGeom>
          <a:solidFill>
            <a:srgbClr val="C9D0D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2">
            <a:extLst>
              <a:ext uri="{FF2B5EF4-FFF2-40B4-BE49-F238E27FC236}">
                <a16:creationId xmlns:a16="http://schemas.microsoft.com/office/drawing/2014/main" id="{6FA5E627-B5B0-4042-9A20-9059B748C969}"/>
              </a:ext>
            </a:extLst>
          </p:cNvPr>
          <p:cNvSpPr txBox="1">
            <a:spLocks noChangeArrowheads="1"/>
          </p:cNvSpPr>
          <p:nvPr/>
        </p:nvSpPr>
        <p:spPr bwMode="auto">
          <a:xfrm>
            <a:off x="552450" y="5915025"/>
            <a:ext cx="8039100" cy="368300"/>
          </a:xfrm>
          <a:prstGeom prst="rect">
            <a:avLst/>
          </a:prstGeom>
          <a:noFill/>
          <a:ln>
            <a:noFill/>
          </a:ln>
        </p:spPr>
        <p:txBody>
          <a:bodyPr lIns="0" tIns="0" rIns="0" bIns="0"/>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800" dirty="0">
                <a:solidFill>
                  <a:srgbClr val="3E3E3E"/>
                </a:solidFill>
                <a:cs typeface="Arial" charset="0"/>
              </a:rPr>
              <a:t>© Arnold &amp; Porter Kaye </a:t>
            </a:r>
            <a:r>
              <a:rPr lang="en-US" altLang="en-US" sz="800" dirty="0" err="1">
                <a:solidFill>
                  <a:srgbClr val="3E3E3E"/>
                </a:solidFill>
                <a:cs typeface="Arial" charset="0"/>
              </a:rPr>
              <a:t>Scholer</a:t>
            </a:r>
            <a:r>
              <a:rPr lang="en-US" altLang="en-US" sz="800" dirty="0">
                <a:solidFill>
                  <a:srgbClr val="3E3E3E"/>
                </a:solidFill>
                <a:cs typeface="Arial" charset="0"/>
              </a:rPr>
              <a:t> LLP 2019 All rights reserved. This publication is intended as a general guide only. It does not contain a general legal analysis or constitute an opinion of Arnold &amp; Porter Kaye </a:t>
            </a:r>
            <a:r>
              <a:rPr lang="en-US" altLang="en-US" sz="800" dirty="0" err="1">
                <a:solidFill>
                  <a:srgbClr val="3E3E3E"/>
                </a:solidFill>
                <a:cs typeface="Arial" charset="0"/>
              </a:rPr>
              <a:t>Scholer</a:t>
            </a:r>
            <a:r>
              <a:rPr lang="en-US" altLang="en-US" sz="800" dirty="0">
                <a:solidFill>
                  <a:srgbClr val="3E3E3E"/>
                </a:solidFill>
                <a:cs typeface="Arial" charset="0"/>
              </a:rPr>
              <a:t> LLP or any member of the firm on the legal issues described. It is recommended that readers not rely on this general guide but that professional advice be sought in connection with individual matters. Attorney Advertising: Prior results do not guarantee future outcomes.</a:t>
            </a:r>
          </a:p>
        </p:txBody>
      </p:sp>
      <p:grpSp>
        <p:nvGrpSpPr>
          <p:cNvPr id="4" name="Group 3">
            <a:extLst>
              <a:ext uri="{FF2B5EF4-FFF2-40B4-BE49-F238E27FC236}">
                <a16:creationId xmlns:a16="http://schemas.microsoft.com/office/drawing/2014/main" id="{0E20CB01-2363-46E7-B543-5431FD306582}"/>
              </a:ext>
            </a:extLst>
          </p:cNvPr>
          <p:cNvGrpSpPr/>
          <p:nvPr/>
        </p:nvGrpSpPr>
        <p:grpSpPr>
          <a:xfrm>
            <a:off x="757238" y="1312434"/>
            <a:ext cx="7672387" cy="4344987"/>
            <a:chOff x="757238" y="1411288"/>
            <a:chExt cx="7672387" cy="4344987"/>
          </a:xfrm>
          <a:effectLst>
            <a:outerShdw blurRad="177800" dist="177800" dir="7320000" sx="98000" sy="98000" algn="ctr" rotWithShape="0">
              <a:srgbClr val="44738A">
                <a:alpha val="55686"/>
              </a:srgbClr>
            </a:outerShdw>
          </a:effectLst>
        </p:grpSpPr>
        <p:sp>
          <p:nvSpPr>
            <p:cNvPr id="5" name="Freeform 5">
              <a:extLst>
                <a:ext uri="{FF2B5EF4-FFF2-40B4-BE49-F238E27FC236}">
                  <a16:creationId xmlns:a16="http://schemas.microsoft.com/office/drawing/2014/main" id="{9FAD0ADB-7CA2-47BF-987A-B2DAA0265F56}"/>
                </a:ext>
              </a:extLst>
            </p:cNvPr>
            <p:cNvSpPr>
              <a:spLocks/>
            </p:cNvSpPr>
            <p:nvPr/>
          </p:nvSpPr>
          <p:spPr bwMode="auto">
            <a:xfrm>
              <a:off x="2803525" y="1411288"/>
              <a:ext cx="1289050" cy="984250"/>
            </a:xfrm>
            <a:custGeom>
              <a:avLst/>
              <a:gdLst>
                <a:gd name="T0" fmla="*/ 678 w 812"/>
                <a:gd name="T1" fmla="*/ 90 h 620"/>
                <a:gd name="T2" fmla="*/ 710 w 812"/>
                <a:gd name="T3" fmla="*/ 74 h 620"/>
                <a:gd name="T4" fmla="*/ 789 w 812"/>
                <a:gd name="T5" fmla="*/ 66 h 620"/>
                <a:gd name="T6" fmla="*/ 801 w 812"/>
                <a:gd name="T7" fmla="*/ 81 h 620"/>
                <a:gd name="T8" fmla="*/ 764 w 812"/>
                <a:gd name="T9" fmla="*/ 109 h 620"/>
                <a:gd name="T10" fmla="*/ 716 w 812"/>
                <a:gd name="T11" fmla="*/ 155 h 620"/>
                <a:gd name="T12" fmla="*/ 704 w 812"/>
                <a:gd name="T13" fmla="*/ 177 h 620"/>
                <a:gd name="T14" fmla="*/ 735 w 812"/>
                <a:gd name="T15" fmla="*/ 206 h 620"/>
                <a:gd name="T16" fmla="*/ 720 w 812"/>
                <a:gd name="T17" fmla="*/ 232 h 620"/>
                <a:gd name="T18" fmla="*/ 720 w 812"/>
                <a:gd name="T19" fmla="*/ 266 h 620"/>
                <a:gd name="T20" fmla="*/ 683 w 812"/>
                <a:gd name="T21" fmla="*/ 304 h 620"/>
                <a:gd name="T22" fmla="*/ 694 w 812"/>
                <a:gd name="T23" fmla="*/ 333 h 620"/>
                <a:gd name="T24" fmla="*/ 691 w 812"/>
                <a:gd name="T25" fmla="*/ 368 h 620"/>
                <a:gd name="T26" fmla="*/ 666 w 812"/>
                <a:gd name="T27" fmla="*/ 377 h 620"/>
                <a:gd name="T28" fmla="*/ 665 w 812"/>
                <a:gd name="T29" fmla="*/ 394 h 620"/>
                <a:gd name="T30" fmla="*/ 603 w 812"/>
                <a:gd name="T31" fmla="*/ 422 h 620"/>
                <a:gd name="T32" fmla="*/ 553 w 812"/>
                <a:gd name="T33" fmla="*/ 443 h 620"/>
                <a:gd name="T34" fmla="*/ 492 w 812"/>
                <a:gd name="T35" fmla="*/ 491 h 620"/>
                <a:gd name="T36" fmla="*/ 440 w 812"/>
                <a:gd name="T37" fmla="*/ 496 h 620"/>
                <a:gd name="T38" fmla="*/ 402 w 812"/>
                <a:gd name="T39" fmla="*/ 582 h 620"/>
                <a:gd name="T40" fmla="*/ 383 w 812"/>
                <a:gd name="T41" fmla="*/ 611 h 620"/>
                <a:gd name="T42" fmla="*/ 333 w 812"/>
                <a:gd name="T43" fmla="*/ 605 h 620"/>
                <a:gd name="T44" fmla="*/ 316 w 812"/>
                <a:gd name="T45" fmla="*/ 578 h 620"/>
                <a:gd name="T46" fmla="*/ 286 w 812"/>
                <a:gd name="T47" fmla="*/ 540 h 620"/>
                <a:gd name="T48" fmla="*/ 278 w 812"/>
                <a:gd name="T49" fmla="*/ 503 h 620"/>
                <a:gd name="T50" fmla="*/ 262 w 812"/>
                <a:gd name="T51" fmla="*/ 436 h 620"/>
                <a:gd name="T52" fmla="*/ 286 w 812"/>
                <a:gd name="T53" fmla="*/ 398 h 620"/>
                <a:gd name="T54" fmla="*/ 261 w 812"/>
                <a:gd name="T55" fmla="*/ 410 h 620"/>
                <a:gd name="T56" fmla="*/ 235 w 812"/>
                <a:gd name="T57" fmla="*/ 411 h 620"/>
                <a:gd name="T58" fmla="*/ 234 w 812"/>
                <a:gd name="T59" fmla="*/ 367 h 620"/>
                <a:gd name="T60" fmla="*/ 275 w 812"/>
                <a:gd name="T61" fmla="*/ 371 h 620"/>
                <a:gd name="T62" fmla="*/ 288 w 812"/>
                <a:gd name="T63" fmla="*/ 356 h 620"/>
                <a:gd name="T64" fmla="*/ 256 w 812"/>
                <a:gd name="T65" fmla="*/ 339 h 620"/>
                <a:gd name="T66" fmla="*/ 233 w 812"/>
                <a:gd name="T67" fmla="*/ 326 h 620"/>
                <a:gd name="T68" fmla="*/ 232 w 812"/>
                <a:gd name="T69" fmla="*/ 271 h 620"/>
                <a:gd name="T70" fmla="*/ 178 w 812"/>
                <a:gd name="T71" fmla="*/ 226 h 620"/>
                <a:gd name="T72" fmla="*/ 92 w 812"/>
                <a:gd name="T73" fmla="*/ 221 h 620"/>
                <a:gd name="T74" fmla="*/ 17 w 812"/>
                <a:gd name="T75" fmla="*/ 216 h 620"/>
                <a:gd name="T76" fmla="*/ 40 w 812"/>
                <a:gd name="T77" fmla="*/ 201 h 620"/>
                <a:gd name="T78" fmla="*/ 8 w 812"/>
                <a:gd name="T79" fmla="*/ 177 h 620"/>
                <a:gd name="T80" fmla="*/ 9 w 812"/>
                <a:gd name="T81" fmla="*/ 155 h 620"/>
                <a:gd name="T82" fmla="*/ 97 w 812"/>
                <a:gd name="T83" fmla="*/ 139 h 620"/>
                <a:gd name="T84" fmla="*/ 94 w 812"/>
                <a:gd name="T85" fmla="*/ 123 h 620"/>
                <a:gd name="T86" fmla="*/ 68 w 812"/>
                <a:gd name="T87" fmla="*/ 112 h 620"/>
                <a:gd name="T88" fmla="*/ 109 w 812"/>
                <a:gd name="T89" fmla="*/ 93 h 620"/>
                <a:gd name="T90" fmla="*/ 160 w 812"/>
                <a:gd name="T91" fmla="*/ 68 h 620"/>
                <a:gd name="T92" fmla="*/ 198 w 812"/>
                <a:gd name="T93" fmla="*/ 53 h 620"/>
                <a:gd name="T94" fmla="*/ 244 w 812"/>
                <a:gd name="T95" fmla="*/ 53 h 620"/>
                <a:gd name="T96" fmla="*/ 277 w 812"/>
                <a:gd name="T97" fmla="*/ 70 h 620"/>
                <a:gd name="T98" fmla="*/ 304 w 812"/>
                <a:gd name="T99" fmla="*/ 47 h 620"/>
                <a:gd name="T100" fmla="*/ 321 w 812"/>
                <a:gd name="T101" fmla="*/ 41 h 620"/>
                <a:gd name="T102" fmla="*/ 367 w 812"/>
                <a:gd name="T103" fmla="*/ 71 h 620"/>
                <a:gd name="T104" fmla="*/ 352 w 812"/>
                <a:gd name="T105" fmla="*/ 39 h 620"/>
                <a:gd name="T106" fmla="*/ 392 w 812"/>
                <a:gd name="T107" fmla="*/ 16 h 620"/>
                <a:gd name="T108" fmla="*/ 421 w 812"/>
                <a:gd name="T109" fmla="*/ 20 h 620"/>
                <a:gd name="T110" fmla="*/ 462 w 812"/>
                <a:gd name="T111" fmla="*/ 7 h 620"/>
                <a:gd name="T112" fmla="*/ 572 w 812"/>
                <a:gd name="T113" fmla="*/ 1 h 620"/>
                <a:gd name="T114" fmla="*/ 607 w 812"/>
                <a:gd name="T115" fmla="*/ 2 h 620"/>
                <a:gd name="T116" fmla="*/ 699 w 812"/>
                <a:gd name="T117" fmla="*/ 36 h 620"/>
                <a:gd name="T118" fmla="*/ 686 w 812"/>
                <a:gd name="T119" fmla="*/ 54 h 620"/>
                <a:gd name="T120" fmla="*/ 677 w 812"/>
                <a:gd name="T121" fmla="*/ 69 h 620"/>
                <a:gd name="T122" fmla="*/ 655 w 812"/>
                <a:gd name="T123" fmla="*/ 8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2" h="620">
                  <a:moveTo>
                    <a:pt x="657" y="87"/>
                  </a:moveTo>
                  <a:lnTo>
                    <a:pt x="657" y="87"/>
                  </a:lnTo>
                  <a:lnTo>
                    <a:pt x="661" y="91"/>
                  </a:lnTo>
                  <a:lnTo>
                    <a:pt x="665" y="92"/>
                  </a:lnTo>
                  <a:lnTo>
                    <a:pt x="670" y="93"/>
                  </a:lnTo>
                  <a:lnTo>
                    <a:pt x="673" y="92"/>
                  </a:lnTo>
                  <a:lnTo>
                    <a:pt x="678" y="90"/>
                  </a:lnTo>
                  <a:lnTo>
                    <a:pt x="682" y="87"/>
                  </a:lnTo>
                  <a:lnTo>
                    <a:pt x="691" y="80"/>
                  </a:lnTo>
                  <a:lnTo>
                    <a:pt x="691" y="80"/>
                  </a:lnTo>
                  <a:lnTo>
                    <a:pt x="696" y="76"/>
                  </a:lnTo>
                  <a:lnTo>
                    <a:pt x="700" y="75"/>
                  </a:lnTo>
                  <a:lnTo>
                    <a:pt x="705" y="74"/>
                  </a:lnTo>
                  <a:lnTo>
                    <a:pt x="710" y="74"/>
                  </a:lnTo>
                  <a:lnTo>
                    <a:pt x="723" y="72"/>
                  </a:lnTo>
                  <a:lnTo>
                    <a:pt x="730" y="71"/>
                  </a:lnTo>
                  <a:lnTo>
                    <a:pt x="738" y="70"/>
                  </a:lnTo>
                  <a:lnTo>
                    <a:pt x="738" y="70"/>
                  </a:lnTo>
                  <a:lnTo>
                    <a:pt x="756" y="65"/>
                  </a:lnTo>
                  <a:lnTo>
                    <a:pt x="773" y="64"/>
                  </a:lnTo>
                  <a:lnTo>
                    <a:pt x="789" y="66"/>
                  </a:lnTo>
                  <a:lnTo>
                    <a:pt x="806" y="70"/>
                  </a:lnTo>
                  <a:lnTo>
                    <a:pt x="806" y="70"/>
                  </a:lnTo>
                  <a:lnTo>
                    <a:pt x="812" y="72"/>
                  </a:lnTo>
                  <a:lnTo>
                    <a:pt x="812" y="74"/>
                  </a:lnTo>
                  <a:lnTo>
                    <a:pt x="812" y="75"/>
                  </a:lnTo>
                  <a:lnTo>
                    <a:pt x="808" y="79"/>
                  </a:lnTo>
                  <a:lnTo>
                    <a:pt x="801" y="81"/>
                  </a:lnTo>
                  <a:lnTo>
                    <a:pt x="794" y="85"/>
                  </a:lnTo>
                  <a:lnTo>
                    <a:pt x="784" y="90"/>
                  </a:lnTo>
                  <a:lnTo>
                    <a:pt x="777" y="96"/>
                  </a:lnTo>
                  <a:lnTo>
                    <a:pt x="773" y="98"/>
                  </a:lnTo>
                  <a:lnTo>
                    <a:pt x="769" y="102"/>
                  </a:lnTo>
                  <a:lnTo>
                    <a:pt x="769" y="102"/>
                  </a:lnTo>
                  <a:lnTo>
                    <a:pt x="764" y="109"/>
                  </a:lnTo>
                  <a:lnTo>
                    <a:pt x="759" y="115"/>
                  </a:lnTo>
                  <a:lnTo>
                    <a:pt x="747" y="125"/>
                  </a:lnTo>
                  <a:lnTo>
                    <a:pt x="735" y="135"/>
                  </a:lnTo>
                  <a:lnTo>
                    <a:pt x="729" y="141"/>
                  </a:lnTo>
                  <a:lnTo>
                    <a:pt x="723" y="147"/>
                  </a:lnTo>
                  <a:lnTo>
                    <a:pt x="723" y="147"/>
                  </a:lnTo>
                  <a:lnTo>
                    <a:pt x="716" y="155"/>
                  </a:lnTo>
                  <a:lnTo>
                    <a:pt x="710" y="158"/>
                  </a:lnTo>
                  <a:lnTo>
                    <a:pt x="700" y="164"/>
                  </a:lnTo>
                  <a:lnTo>
                    <a:pt x="697" y="167"/>
                  </a:lnTo>
                  <a:lnTo>
                    <a:pt x="697" y="169"/>
                  </a:lnTo>
                  <a:lnTo>
                    <a:pt x="699" y="172"/>
                  </a:lnTo>
                  <a:lnTo>
                    <a:pt x="704" y="177"/>
                  </a:lnTo>
                  <a:lnTo>
                    <a:pt x="704" y="177"/>
                  </a:lnTo>
                  <a:lnTo>
                    <a:pt x="719" y="185"/>
                  </a:lnTo>
                  <a:lnTo>
                    <a:pt x="734" y="193"/>
                  </a:lnTo>
                  <a:lnTo>
                    <a:pt x="738" y="196"/>
                  </a:lnTo>
                  <a:lnTo>
                    <a:pt x="741" y="200"/>
                  </a:lnTo>
                  <a:lnTo>
                    <a:pt x="741" y="201"/>
                  </a:lnTo>
                  <a:lnTo>
                    <a:pt x="740" y="203"/>
                  </a:lnTo>
                  <a:lnTo>
                    <a:pt x="735" y="206"/>
                  </a:lnTo>
                  <a:lnTo>
                    <a:pt x="735" y="206"/>
                  </a:lnTo>
                  <a:lnTo>
                    <a:pt x="724" y="211"/>
                  </a:lnTo>
                  <a:lnTo>
                    <a:pt x="720" y="214"/>
                  </a:lnTo>
                  <a:lnTo>
                    <a:pt x="718" y="216"/>
                  </a:lnTo>
                  <a:lnTo>
                    <a:pt x="716" y="218"/>
                  </a:lnTo>
                  <a:lnTo>
                    <a:pt x="716" y="222"/>
                  </a:lnTo>
                  <a:lnTo>
                    <a:pt x="720" y="232"/>
                  </a:lnTo>
                  <a:lnTo>
                    <a:pt x="720" y="232"/>
                  </a:lnTo>
                  <a:lnTo>
                    <a:pt x="723" y="237"/>
                  </a:lnTo>
                  <a:lnTo>
                    <a:pt x="724" y="243"/>
                  </a:lnTo>
                  <a:lnTo>
                    <a:pt x="724" y="249"/>
                  </a:lnTo>
                  <a:lnTo>
                    <a:pt x="724" y="255"/>
                  </a:lnTo>
                  <a:lnTo>
                    <a:pt x="723" y="260"/>
                  </a:lnTo>
                  <a:lnTo>
                    <a:pt x="720" y="266"/>
                  </a:lnTo>
                  <a:lnTo>
                    <a:pt x="716" y="271"/>
                  </a:lnTo>
                  <a:lnTo>
                    <a:pt x="711" y="277"/>
                  </a:lnTo>
                  <a:lnTo>
                    <a:pt x="711" y="277"/>
                  </a:lnTo>
                  <a:lnTo>
                    <a:pt x="694" y="296"/>
                  </a:lnTo>
                  <a:lnTo>
                    <a:pt x="688" y="302"/>
                  </a:lnTo>
                  <a:lnTo>
                    <a:pt x="686" y="303"/>
                  </a:lnTo>
                  <a:lnTo>
                    <a:pt x="683" y="304"/>
                  </a:lnTo>
                  <a:lnTo>
                    <a:pt x="683" y="304"/>
                  </a:lnTo>
                  <a:lnTo>
                    <a:pt x="681" y="304"/>
                  </a:lnTo>
                  <a:lnTo>
                    <a:pt x="681" y="306"/>
                  </a:lnTo>
                  <a:lnTo>
                    <a:pt x="682" y="309"/>
                  </a:lnTo>
                  <a:lnTo>
                    <a:pt x="692" y="326"/>
                  </a:lnTo>
                  <a:lnTo>
                    <a:pt x="692" y="326"/>
                  </a:lnTo>
                  <a:lnTo>
                    <a:pt x="694" y="333"/>
                  </a:lnTo>
                  <a:lnTo>
                    <a:pt x="694" y="338"/>
                  </a:lnTo>
                  <a:lnTo>
                    <a:pt x="694" y="344"/>
                  </a:lnTo>
                  <a:lnTo>
                    <a:pt x="693" y="349"/>
                  </a:lnTo>
                  <a:lnTo>
                    <a:pt x="689" y="358"/>
                  </a:lnTo>
                  <a:lnTo>
                    <a:pt x="689" y="363"/>
                  </a:lnTo>
                  <a:lnTo>
                    <a:pt x="691" y="368"/>
                  </a:lnTo>
                  <a:lnTo>
                    <a:pt x="691" y="368"/>
                  </a:lnTo>
                  <a:lnTo>
                    <a:pt x="692" y="372"/>
                  </a:lnTo>
                  <a:lnTo>
                    <a:pt x="689" y="373"/>
                  </a:lnTo>
                  <a:lnTo>
                    <a:pt x="687" y="374"/>
                  </a:lnTo>
                  <a:lnTo>
                    <a:pt x="683" y="374"/>
                  </a:lnTo>
                  <a:lnTo>
                    <a:pt x="673" y="374"/>
                  </a:lnTo>
                  <a:lnTo>
                    <a:pt x="670" y="376"/>
                  </a:lnTo>
                  <a:lnTo>
                    <a:pt x="666" y="377"/>
                  </a:lnTo>
                  <a:lnTo>
                    <a:pt x="666" y="377"/>
                  </a:lnTo>
                  <a:lnTo>
                    <a:pt x="665" y="379"/>
                  </a:lnTo>
                  <a:lnTo>
                    <a:pt x="665" y="382"/>
                  </a:lnTo>
                  <a:lnTo>
                    <a:pt x="666" y="385"/>
                  </a:lnTo>
                  <a:lnTo>
                    <a:pt x="666" y="389"/>
                  </a:lnTo>
                  <a:lnTo>
                    <a:pt x="666" y="392"/>
                  </a:lnTo>
                  <a:lnTo>
                    <a:pt x="665" y="394"/>
                  </a:lnTo>
                  <a:lnTo>
                    <a:pt x="662" y="398"/>
                  </a:lnTo>
                  <a:lnTo>
                    <a:pt x="662" y="398"/>
                  </a:lnTo>
                  <a:lnTo>
                    <a:pt x="657" y="401"/>
                  </a:lnTo>
                  <a:lnTo>
                    <a:pt x="650" y="405"/>
                  </a:lnTo>
                  <a:lnTo>
                    <a:pt x="633" y="411"/>
                  </a:lnTo>
                  <a:lnTo>
                    <a:pt x="613" y="419"/>
                  </a:lnTo>
                  <a:lnTo>
                    <a:pt x="603" y="422"/>
                  </a:lnTo>
                  <a:lnTo>
                    <a:pt x="594" y="427"/>
                  </a:lnTo>
                  <a:lnTo>
                    <a:pt x="594" y="427"/>
                  </a:lnTo>
                  <a:lnTo>
                    <a:pt x="586" y="431"/>
                  </a:lnTo>
                  <a:lnTo>
                    <a:pt x="580" y="433"/>
                  </a:lnTo>
                  <a:lnTo>
                    <a:pt x="568" y="437"/>
                  </a:lnTo>
                  <a:lnTo>
                    <a:pt x="561" y="439"/>
                  </a:lnTo>
                  <a:lnTo>
                    <a:pt x="553" y="443"/>
                  </a:lnTo>
                  <a:lnTo>
                    <a:pt x="543" y="449"/>
                  </a:lnTo>
                  <a:lnTo>
                    <a:pt x="531" y="457"/>
                  </a:lnTo>
                  <a:lnTo>
                    <a:pt x="531" y="457"/>
                  </a:lnTo>
                  <a:lnTo>
                    <a:pt x="519" y="466"/>
                  </a:lnTo>
                  <a:lnTo>
                    <a:pt x="510" y="474"/>
                  </a:lnTo>
                  <a:lnTo>
                    <a:pt x="498" y="486"/>
                  </a:lnTo>
                  <a:lnTo>
                    <a:pt x="492" y="491"/>
                  </a:lnTo>
                  <a:lnTo>
                    <a:pt x="486" y="493"/>
                  </a:lnTo>
                  <a:lnTo>
                    <a:pt x="477" y="493"/>
                  </a:lnTo>
                  <a:lnTo>
                    <a:pt x="465" y="492"/>
                  </a:lnTo>
                  <a:lnTo>
                    <a:pt x="465" y="492"/>
                  </a:lnTo>
                  <a:lnTo>
                    <a:pt x="454" y="491"/>
                  </a:lnTo>
                  <a:lnTo>
                    <a:pt x="445" y="492"/>
                  </a:lnTo>
                  <a:lnTo>
                    <a:pt x="440" y="496"/>
                  </a:lnTo>
                  <a:lnTo>
                    <a:pt x="437" y="500"/>
                  </a:lnTo>
                  <a:lnTo>
                    <a:pt x="434" y="507"/>
                  </a:lnTo>
                  <a:lnTo>
                    <a:pt x="433" y="514"/>
                  </a:lnTo>
                  <a:lnTo>
                    <a:pt x="430" y="523"/>
                  </a:lnTo>
                  <a:lnTo>
                    <a:pt x="426" y="533"/>
                  </a:lnTo>
                  <a:lnTo>
                    <a:pt x="426" y="533"/>
                  </a:lnTo>
                  <a:lnTo>
                    <a:pt x="402" y="582"/>
                  </a:lnTo>
                  <a:lnTo>
                    <a:pt x="392" y="604"/>
                  </a:lnTo>
                  <a:lnTo>
                    <a:pt x="390" y="612"/>
                  </a:lnTo>
                  <a:lnTo>
                    <a:pt x="389" y="617"/>
                  </a:lnTo>
                  <a:lnTo>
                    <a:pt x="389" y="617"/>
                  </a:lnTo>
                  <a:lnTo>
                    <a:pt x="387" y="620"/>
                  </a:lnTo>
                  <a:lnTo>
                    <a:pt x="387" y="619"/>
                  </a:lnTo>
                  <a:lnTo>
                    <a:pt x="383" y="611"/>
                  </a:lnTo>
                  <a:lnTo>
                    <a:pt x="380" y="608"/>
                  </a:lnTo>
                  <a:lnTo>
                    <a:pt x="375" y="604"/>
                  </a:lnTo>
                  <a:lnTo>
                    <a:pt x="369" y="601"/>
                  </a:lnTo>
                  <a:lnTo>
                    <a:pt x="360" y="600"/>
                  </a:lnTo>
                  <a:lnTo>
                    <a:pt x="360" y="600"/>
                  </a:lnTo>
                  <a:lnTo>
                    <a:pt x="346" y="603"/>
                  </a:lnTo>
                  <a:lnTo>
                    <a:pt x="333" y="605"/>
                  </a:lnTo>
                  <a:lnTo>
                    <a:pt x="330" y="604"/>
                  </a:lnTo>
                  <a:lnTo>
                    <a:pt x="326" y="603"/>
                  </a:lnTo>
                  <a:lnTo>
                    <a:pt x="324" y="598"/>
                  </a:lnTo>
                  <a:lnTo>
                    <a:pt x="322" y="592"/>
                  </a:lnTo>
                  <a:lnTo>
                    <a:pt x="322" y="592"/>
                  </a:lnTo>
                  <a:lnTo>
                    <a:pt x="320" y="584"/>
                  </a:lnTo>
                  <a:lnTo>
                    <a:pt x="316" y="578"/>
                  </a:lnTo>
                  <a:lnTo>
                    <a:pt x="311" y="572"/>
                  </a:lnTo>
                  <a:lnTo>
                    <a:pt x="305" y="566"/>
                  </a:lnTo>
                  <a:lnTo>
                    <a:pt x="294" y="556"/>
                  </a:lnTo>
                  <a:lnTo>
                    <a:pt x="289" y="550"/>
                  </a:lnTo>
                  <a:lnTo>
                    <a:pt x="287" y="545"/>
                  </a:lnTo>
                  <a:lnTo>
                    <a:pt x="287" y="545"/>
                  </a:lnTo>
                  <a:lnTo>
                    <a:pt x="286" y="540"/>
                  </a:lnTo>
                  <a:lnTo>
                    <a:pt x="286" y="535"/>
                  </a:lnTo>
                  <a:lnTo>
                    <a:pt x="286" y="528"/>
                  </a:lnTo>
                  <a:lnTo>
                    <a:pt x="286" y="524"/>
                  </a:lnTo>
                  <a:lnTo>
                    <a:pt x="284" y="519"/>
                  </a:lnTo>
                  <a:lnTo>
                    <a:pt x="282" y="512"/>
                  </a:lnTo>
                  <a:lnTo>
                    <a:pt x="278" y="503"/>
                  </a:lnTo>
                  <a:lnTo>
                    <a:pt x="278" y="503"/>
                  </a:lnTo>
                  <a:lnTo>
                    <a:pt x="266" y="484"/>
                  </a:lnTo>
                  <a:lnTo>
                    <a:pt x="261" y="475"/>
                  </a:lnTo>
                  <a:lnTo>
                    <a:pt x="257" y="466"/>
                  </a:lnTo>
                  <a:lnTo>
                    <a:pt x="255" y="458"/>
                  </a:lnTo>
                  <a:lnTo>
                    <a:pt x="255" y="450"/>
                  </a:lnTo>
                  <a:lnTo>
                    <a:pt x="257" y="443"/>
                  </a:lnTo>
                  <a:lnTo>
                    <a:pt x="262" y="436"/>
                  </a:lnTo>
                  <a:lnTo>
                    <a:pt x="262" y="436"/>
                  </a:lnTo>
                  <a:lnTo>
                    <a:pt x="275" y="423"/>
                  </a:lnTo>
                  <a:lnTo>
                    <a:pt x="283" y="414"/>
                  </a:lnTo>
                  <a:lnTo>
                    <a:pt x="287" y="409"/>
                  </a:lnTo>
                  <a:lnTo>
                    <a:pt x="288" y="405"/>
                  </a:lnTo>
                  <a:lnTo>
                    <a:pt x="288" y="401"/>
                  </a:lnTo>
                  <a:lnTo>
                    <a:pt x="286" y="398"/>
                  </a:lnTo>
                  <a:lnTo>
                    <a:pt x="286" y="398"/>
                  </a:lnTo>
                  <a:lnTo>
                    <a:pt x="284" y="396"/>
                  </a:lnTo>
                  <a:lnTo>
                    <a:pt x="282" y="396"/>
                  </a:lnTo>
                  <a:lnTo>
                    <a:pt x="278" y="398"/>
                  </a:lnTo>
                  <a:lnTo>
                    <a:pt x="272" y="400"/>
                  </a:lnTo>
                  <a:lnTo>
                    <a:pt x="267" y="405"/>
                  </a:lnTo>
                  <a:lnTo>
                    <a:pt x="261" y="410"/>
                  </a:lnTo>
                  <a:lnTo>
                    <a:pt x="254" y="414"/>
                  </a:lnTo>
                  <a:lnTo>
                    <a:pt x="248" y="415"/>
                  </a:lnTo>
                  <a:lnTo>
                    <a:pt x="245" y="415"/>
                  </a:lnTo>
                  <a:lnTo>
                    <a:pt x="241" y="415"/>
                  </a:lnTo>
                  <a:lnTo>
                    <a:pt x="241" y="415"/>
                  </a:lnTo>
                  <a:lnTo>
                    <a:pt x="239" y="414"/>
                  </a:lnTo>
                  <a:lnTo>
                    <a:pt x="235" y="411"/>
                  </a:lnTo>
                  <a:lnTo>
                    <a:pt x="232" y="405"/>
                  </a:lnTo>
                  <a:lnTo>
                    <a:pt x="229" y="396"/>
                  </a:lnTo>
                  <a:lnTo>
                    <a:pt x="227" y="388"/>
                  </a:lnTo>
                  <a:lnTo>
                    <a:pt x="228" y="379"/>
                  </a:lnTo>
                  <a:lnTo>
                    <a:pt x="230" y="372"/>
                  </a:lnTo>
                  <a:lnTo>
                    <a:pt x="232" y="369"/>
                  </a:lnTo>
                  <a:lnTo>
                    <a:pt x="234" y="367"/>
                  </a:lnTo>
                  <a:lnTo>
                    <a:pt x="237" y="365"/>
                  </a:lnTo>
                  <a:lnTo>
                    <a:pt x="240" y="363"/>
                  </a:lnTo>
                  <a:lnTo>
                    <a:pt x="240" y="363"/>
                  </a:lnTo>
                  <a:lnTo>
                    <a:pt x="246" y="363"/>
                  </a:lnTo>
                  <a:lnTo>
                    <a:pt x="254" y="365"/>
                  </a:lnTo>
                  <a:lnTo>
                    <a:pt x="265" y="367"/>
                  </a:lnTo>
                  <a:lnTo>
                    <a:pt x="275" y="371"/>
                  </a:lnTo>
                  <a:lnTo>
                    <a:pt x="278" y="372"/>
                  </a:lnTo>
                  <a:lnTo>
                    <a:pt x="282" y="371"/>
                  </a:lnTo>
                  <a:lnTo>
                    <a:pt x="282" y="371"/>
                  </a:lnTo>
                  <a:lnTo>
                    <a:pt x="286" y="369"/>
                  </a:lnTo>
                  <a:lnTo>
                    <a:pt x="287" y="366"/>
                  </a:lnTo>
                  <a:lnTo>
                    <a:pt x="288" y="361"/>
                  </a:lnTo>
                  <a:lnTo>
                    <a:pt x="288" y="356"/>
                  </a:lnTo>
                  <a:lnTo>
                    <a:pt x="286" y="350"/>
                  </a:lnTo>
                  <a:lnTo>
                    <a:pt x="283" y="345"/>
                  </a:lnTo>
                  <a:lnTo>
                    <a:pt x="278" y="341"/>
                  </a:lnTo>
                  <a:lnTo>
                    <a:pt x="272" y="339"/>
                  </a:lnTo>
                  <a:lnTo>
                    <a:pt x="272" y="339"/>
                  </a:lnTo>
                  <a:lnTo>
                    <a:pt x="264" y="339"/>
                  </a:lnTo>
                  <a:lnTo>
                    <a:pt x="256" y="339"/>
                  </a:lnTo>
                  <a:lnTo>
                    <a:pt x="248" y="339"/>
                  </a:lnTo>
                  <a:lnTo>
                    <a:pt x="241" y="339"/>
                  </a:lnTo>
                  <a:lnTo>
                    <a:pt x="237" y="336"/>
                  </a:lnTo>
                  <a:lnTo>
                    <a:pt x="234" y="335"/>
                  </a:lnTo>
                  <a:lnTo>
                    <a:pt x="233" y="333"/>
                  </a:lnTo>
                  <a:lnTo>
                    <a:pt x="233" y="330"/>
                  </a:lnTo>
                  <a:lnTo>
                    <a:pt x="233" y="326"/>
                  </a:lnTo>
                  <a:lnTo>
                    <a:pt x="237" y="317"/>
                  </a:lnTo>
                  <a:lnTo>
                    <a:pt x="237" y="317"/>
                  </a:lnTo>
                  <a:lnTo>
                    <a:pt x="240" y="306"/>
                  </a:lnTo>
                  <a:lnTo>
                    <a:pt x="241" y="296"/>
                  </a:lnTo>
                  <a:lnTo>
                    <a:pt x="240" y="287"/>
                  </a:lnTo>
                  <a:lnTo>
                    <a:pt x="237" y="280"/>
                  </a:lnTo>
                  <a:lnTo>
                    <a:pt x="232" y="271"/>
                  </a:lnTo>
                  <a:lnTo>
                    <a:pt x="224" y="263"/>
                  </a:lnTo>
                  <a:lnTo>
                    <a:pt x="205" y="243"/>
                  </a:lnTo>
                  <a:lnTo>
                    <a:pt x="205" y="243"/>
                  </a:lnTo>
                  <a:lnTo>
                    <a:pt x="198" y="238"/>
                  </a:lnTo>
                  <a:lnTo>
                    <a:pt x="192" y="233"/>
                  </a:lnTo>
                  <a:lnTo>
                    <a:pt x="185" y="230"/>
                  </a:lnTo>
                  <a:lnTo>
                    <a:pt x="178" y="226"/>
                  </a:lnTo>
                  <a:lnTo>
                    <a:pt x="163" y="222"/>
                  </a:lnTo>
                  <a:lnTo>
                    <a:pt x="147" y="218"/>
                  </a:lnTo>
                  <a:lnTo>
                    <a:pt x="132" y="218"/>
                  </a:lnTo>
                  <a:lnTo>
                    <a:pt x="116" y="218"/>
                  </a:lnTo>
                  <a:lnTo>
                    <a:pt x="103" y="220"/>
                  </a:lnTo>
                  <a:lnTo>
                    <a:pt x="92" y="221"/>
                  </a:lnTo>
                  <a:lnTo>
                    <a:pt x="92" y="221"/>
                  </a:lnTo>
                  <a:lnTo>
                    <a:pt x="67" y="223"/>
                  </a:lnTo>
                  <a:lnTo>
                    <a:pt x="54" y="225"/>
                  </a:lnTo>
                  <a:lnTo>
                    <a:pt x="41" y="225"/>
                  </a:lnTo>
                  <a:lnTo>
                    <a:pt x="30" y="223"/>
                  </a:lnTo>
                  <a:lnTo>
                    <a:pt x="22" y="220"/>
                  </a:lnTo>
                  <a:lnTo>
                    <a:pt x="18" y="218"/>
                  </a:lnTo>
                  <a:lnTo>
                    <a:pt x="17" y="216"/>
                  </a:lnTo>
                  <a:lnTo>
                    <a:pt x="16" y="214"/>
                  </a:lnTo>
                  <a:lnTo>
                    <a:pt x="17" y="211"/>
                  </a:lnTo>
                  <a:lnTo>
                    <a:pt x="17" y="211"/>
                  </a:lnTo>
                  <a:lnTo>
                    <a:pt x="18" y="209"/>
                  </a:lnTo>
                  <a:lnTo>
                    <a:pt x="21" y="206"/>
                  </a:lnTo>
                  <a:lnTo>
                    <a:pt x="27" y="204"/>
                  </a:lnTo>
                  <a:lnTo>
                    <a:pt x="40" y="201"/>
                  </a:lnTo>
                  <a:lnTo>
                    <a:pt x="43" y="200"/>
                  </a:lnTo>
                  <a:lnTo>
                    <a:pt x="44" y="200"/>
                  </a:lnTo>
                  <a:lnTo>
                    <a:pt x="43" y="198"/>
                  </a:lnTo>
                  <a:lnTo>
                    <a:pt x="35" y="194"/>
                  </a:lnTo>
                  <a:lnTo>
                    <a:pt x="22" y="185"/>
                  </a:lnTo>
                  <a:lnTo>
                    <a:pt x="22" y="185"/>
                  </a:lnTo>
                  <a:lnTo>
                    <a:pt x="8" y="177"/>
                  </a:lnTo>
                  <a:lnTo>
                    <a:pt x="3" y="172"/>
                  </a:lnTo>
                  <a:lnTo>
                    <a:pt x="1" y="169"/>
                  </a:lnTo>
                  <a:lnTo>
                    <a:pt x="0" y="166"/>
                  </a:lnTo>
                  <a:lnTo>
                    <a:pt x="0" y="163"/>
                  </a:lnTo>
                  <a:lnTo>
                    <a:pt x="1" y="161"/>
                  </a:lnTo>
                  <a:lnTo>
                    <a:pt x="3" y="158"/>
                  </a:lnTo>
                  <a:lnTo>
                    <a:pt x="9" y="155"/>
                  </a:lnTo>
                  <a:lnTo>
                    <a:pt x="18" y="152"/>
                  </a:lnTo>
                  <a:lnTo>
                    <a:pt x="39" y="149"/>
                  </a:lnTo>
                  <a:lnTo>
                    <a:pt x="39" y="149"/>
                  </a:lnTo>
                  <a:lnTo>
                    <a:pt x="61" y="146"/>
                  </a:lnTo>
                  <a:lnTo>
                    <a:pt x="82" y="142"/>
                  </a:lnTo>
                  <a:lnTo>
                    <a:pt x="90" y="141"/>
                  </a:lnTo>
                  <a:lnTo>
                    <a:pt x="97" y="139"/>
                  </a:lnTo>
                  <a:lnTo>
                    <a:pt x="102" y="135"/>
                  </a:lnTo>
                  <a:lnTo>
                    <a:pt x="102" y="133"/>
                  </a:lnTo>
                  <a:lnTo>
                    <a:pt x="102" y="130"/>
                  </a:lnTo>
                  <a:lnTo>
                    <a:pt x="102" y="130"/>
                  </a:lnTo>
                  <a:lnTo>
                    <a:pt x="100" y="128"/>
                  </a:lnTo>
                  <a:lnTo>
                    <a:pt x="99" y="126"/>
                  </a:lnTo>
                  <a:lnTo>
                    <a:pt x="94" y="123"/>
                  </a:lnTo>
                  <a:lnTo>
                    <a:pt x="88" y="122"/>
                  </a:lnTo>
                  <a:lnTo>
                    <a:pt x="82" y="120"/>
                  </a:lnTo>
                  <a:lnTo>
                    <a:pt x="76" y="118"/>
                  </a:lnTo>
                  <a:lnTo>
                    <a:pt x="71" y="117"/>
                  </a:lnTo>
                  <a:lnTo>
                    <a:pt x="70" y="115"/>
                  </a:lnTo>
                  <a:lnTo>
                    <a:pt x="68" y="114"/>
                  </a:lnTo>
                  <a:lnTo>
                    <a:pt x="68" y="112"/>
                  </a:lnTo>
                  <a:lnTo>
                    <a:pt x="70" y="109"/>
                  </a:lnTo>
                  <a:lnTo>
                    <a:pt x="70" y="109"/>
                  </a:lnTo>
                  <a:lnTo>
                    <a:pt x="72" y="104"/>
                  </a:lnTo>
                  <a:lnTo>
                    <a:pt x="78" y="102"/>
                  </a:lnTo>
                  <a:lnTo>
                    <a:pt x="84" y="99"/>
                  </a:lnTo>
                  <a:lnTo>
                    <a:pt x="93" y="97"/>
                  </a:lnTo>
                  <a:lnTo>
                    <a:pt x="109" y="93"/>
                  </a:lnTo>
                  <a:lnTo>
                    <a:pt x="117" y="90"/>
                  </a:lnTo>
                  <a:lnTo>
                    <a:pt x="124" y="86"/>
                  </a:lnTo>
                  <a:lnTo>
                    <a:pt x="124" y="86"/>
                  </a:lnTo>
                  <a:lnTo>
                    <a:pt x="131" y="81"/>
                  </a:lnTo>
                  <a:lnTo>
                    <a:pt x="137" y="79"/>
                  </a:lnTo>
                  <a:lnTo>
                    <a:pt x="149" y="74"/>
                  </a:lnTo>
                  <a:lnTo>
                    <a:pt x="160" y="68"/>
                  </a:lnTo>
                  <a:lnTo>
                    <a:pt x="167" y="65"/>
                  </a:lnTo>
                  <a:lnTo>
                    <a:pt x="171" y="60"/>
                  </a:lnTo>
                  <a:lnTo>
                    <a:pt x="171" y="60"/>
                  </a:lnTo>
                  <a:lnTo>
                    <a:pt x="174" y="58"/>
                  </a:lnTo>
                  <a:lnTo>
                    <a:pt x="178" y="56"/>
                  </a:lnTo>
                  <a:lnTo>
                    <a:pt x="187" y="54"/>
                  </a:lnTo>
                  <a:lnTo>
                    <a:pt x="198" y="53"/>
                  </a:lnTo>
                  <a:lnTo>
                    <a:pt x="210" y="52"/>
                  </a:lnTo>
                  <a:lnTo>
                    <a:pt x="230" y="52"/>
                  </a:lnTo>
                  <a:lnTo>
                    <a:pt x="238" y="52"/>
                  </a:lnTo>
                  <a:lnTo>
                    <a:pt x="241" y="50"/>
                  </a:lnTo>
                  <a:lnTo>
                    <a:pt x="241" y="50"/>
                  </a:lnTo>
                  <a:lnTo>
                    <a:pt x="244" y="50"/>
                  </a:lnTo>
                  <a:lnTo>
                    <a:pt x="244" y="53"/>
                  </a:lnTo>
                  <a:lnTo>
                    <a:pt x="246" y="56"/>
                  </a:lnTo>
                  <a:lnTo>
                    <a:pt x="248" y="60"/>
                  </a:lnTo>
                  <a:lnTo>
                    <a:pt x="251" y="65"/>
                  </a:lnTo>
                  <a:lnTo>
                    <a:pt x="257" y="69"/>
                  </a:lnTo>
                  <a:lnTo>
                    <a:pt x="266" y="71"/>
                  </a:lnTo>
                  <a:lnTo>
                    <a:pt x="277" y="70"/>
                  </a:lnTo>
                  <a:lnTo>
                    <a:pt x="277" y="70"/>
                  </a:lnTo>
                  <a:lnTo>
                    <a:pt x="288" y="68"/>
                  </a:lnTo>
                  <a:lnTo>
                    <a:pt x="295" y="65"/>
                  </a:lnTo>
                  <a:lnTo>
                    <a:pt x="300" y="63"/>
                  </a:lnTo>
                  <a:lnTo>
                    <a:pt x="303" y="60"/>
                  </a:lnTo>
                  <a:lnTo>
                    <a:pt x="304" y="56"/>
                  </a:lnTo>
                  <a:lnTo>
                    <a:pt x="304" y="54"/>
                  </a:lnTo>
                  <a:lnTo>
                    <a:pt x="304" y="47"/>
                  </a:lnTo>
                  <a:lnTo>
                    <a:pt x="304" y="47"/>
                  </a:lnTo>
                  <a:lnTo>
                    <a:pt x="305" y="41"/>
                  </a:lnTo>
                  <a:lnTo>
                    <a:pt x="306" y="38"/>
                  </a:lnTo>
                  <a:lnTo>
                    <a:pt x="309" y="36"/>
                  </a:lnTo>
                  <a:lnTo>
                    <a:pt x="311" y="36"/>
                  </a:lnTo>
                  <a:lnTo>
                    <a:pt x="316" y="37"/>
                  </a:lnTo>
                  <a:lnTo>
                    <a:pt x="321" y="41"/>
                  </a:lnTo>
                  <a:lnTo>
                    <a:pt x="329" y="47"/>
                  </a:lnTo>
                  <a:lnTo>
                    <a:pt x="329" y="47"/>
                  </a:lnTo>
                  <a:lnTo>
                    <a:pt x="345" y="61"/>
                  </a:lnTo>
                  <a:lnTo>
                    <a:pt x="358" y="70"/>
                  </a:lnTo>
                  <a:lnTo>
                    <a:pt x="364" y="72"/>
                  </a:lnTo>
                  <a:lnTo>
                    <a:pt x="367" y="72"/>
                  </a:lnTo>
                  <a:lnTo>
                    <a:pt x="367" y="71"/>
                  </a:lnTo>
                  <a:lnTo>
                    <a:pt x="367" y="70"/>
                  </a:lnTo>
                  <a:lnTo>
                    <a:pt x="364" y="64"/>
                  </a:lnTo>
                  <a:lnTo>
                    <a:pt x="364" y="64"/>
                  </a:lnTo>
                  <a:lnTo>
                    <a:pt x="357" y="52"/>
                  </a:lnTo>
                  <a:lnTo>
                    <a:pt x="354" y="47"/>
                  </a:lnTo>
                  <a:lnTo>
                    <a:pt x="352" y="43"/>
                  </a:lnTo>
                  <a:lnTo>
                    <a:pt x="352" y="39"/>
                  </a:lnTo>
                  <a:lnTo>
                    <a:pt x="353" y="36"/>
                  </a:lnTo>
                  <a:lnTo>
                    <a:pt x="357" y="33"/>
                  </a:lnTo>
                  <a:lnTo>
                    <a:pt x="363" y="31"/>
                  </a:lnTo>
                  <a:lnTo>
                    <a:pt x="363" y="31"/>
                  </a:lnTo>
                  <a:lnTo>
                    <a:pt x="370" y="28"/>
                  </a:lnTo>
                  <a:lnTo>
                    <a:pt x="378" y="25"/>
                  </a:lnTo>
                  <a:lnTo>
                    <a:pt x="392" y="16"/>
                  </a:lnTo>
                  <a:lnTo>
                    <a:pt x="399" y="14"/>
                  </a:lnTo>
                  <a:lnTo>
                    <a:pt x="405" y="12"/>
                  </a:lnTo>
                  <a:lnTo>
                    <a:pt x="411" y="12"/>
                  </a:lnTo>
                  <a:lnTo>
                    <a:pt x="413" y="14"/>
                  </a:lnTo>
                  <a:lnTo>
                    <a:pt x="416" y="16"/>
                  </a:lnTo>
                  <a:lnTo>
                    <a:pt x="416" y="16"/>
                  </a:lnTo>
                  <a:lnTo>
                    <a:pt x="421" y="20"/>
                  </a:lnTo>
                  <a:lnTo>
                    <a:pt x="426" y="21"/>
                  </a:lnTo>
                  <a:lnTo>
                    <a:pt x="432" y="22"/>
                  </a:lnTo>
                  <a:lnTo>
                    <a:pt x="438" y="21"/>
                  </a:lnTo>
                  <a:lnTo>
                    <a:pt x="444" y="18"/>
                  </a:lnTo>
                  <a:lnTo>
                    <a:pt x="450" y="15"/>
                  </a:lnTo>
                  <a:lnTo>
                    <a:pt x="462" y="7"/>
                  </a:lnTo>
                  <a:lnTo>
                    <a:pt x="462" y="7"/>
                  </a:lnTo>
                  <a:lnTo>
                    <a:pt x="466" y="5"/>
                  </a:lnTo>
                  <a:lnTo>
                    <a:pt x="471" y="4"/>
                  </a:lnTo>
                  <a:lnTo>
                    <a:pt x="482" y="1"/>
                  </a:lnTo>
                  <a:lnTo>
                    <a:pt x="497" y="1"/>
                  </a:lnTo>
                  <a:lnTo>
                    <a:pt x="511" y="0"/>
                  </a:lnTo>
                  <a:lnTo>
                    <a:pt x="543" y="1"/>
                  </a:lnTo>
                  <a:lnTo>
                    <a:pt x="572" y="1"/>
                  </a:lnTo>
                  <a:lnTo>
                    <a:pt x="572" y="1"/>
                  </a:lnTo>
                  <a:lnTo>
                    <a:pt x="580" y="1"/>
                  </a:lnTo>
                  <a:lnTo>
                    <a:pt x="586" y="0"/>
                  </a:lnTo>
                  <a:lnTo>
                    <a:pt x="591" y="0"/>
                  </a:lnTo>
                  <a:lnTo>
                    <a:pt x="595" y="0"/>
                  </a:lnTo>
                  <a:lnTo>
                    <a:pt x="600" y="0"/>
                  </a:lnTo>
                  <a:lnTo>
                    <a:pt x="607" y="2"/>
                  </a:lnTo>
                  <a:lnTo>
                    <a:pt x="635" y="15"/>
                  </a:lnTo>
                  <a:lnTo>
                    <a:pt x="635" y="15"/>
                  </a:lnTo>
                  <a:lnTo>
                    <a:pt x="653" y="22"/>
                  </a:lnTo>
                  <a:lnTo>
                    <a:pt x="667" y="27"/>
                  </a:lnTo>
                  <a:lnTo>
                    <a:pt x="686" y="32"/>
                  </a:lnTo>
                  <a:lnTo>
                    <a:pt x="696" y="34"/>
                  </a:lnTo>
                  <a:lnTo>
                    <a:pt x="699" y="36"/>
                  </a:lnTo>
                  <a:lnTo>
                    <a:pt x="703" y="38"/>
                  </a:lnTo>
                  <a:lnTo>
                    <a:pt x="703" y="38"/>
                  </a:lnTo>
                  <a:lnTo>
                    <a:pt x="704" y="42"/>
                  </a:lnTo>
                  <a:lnTo>
                    <a:pt x="703" y="44"/>
                  </a:lnTo>
                  <a:lnTo>
                    <a:pt x="699" y="48"/>
                  </a:lnTo>
                  <a:lnTo>
                    <a:pt x="696" y="50"/>
                  </a:lnTo>
                  <a:lnTo>
                    <a:pt x="686" y="54"/>
                  </a:lnTo>
                  <a:lnTo>
                    <a:pt x="680" y="55"/>
                  </a:lnTo>
                  <a:lnTo>
                    <a:pt x="680" y="55"/>
                  </a:lnTo>
                  <a:lnTo>
                    <a:pt x="678" y="56"/>
                  </a:lnTo>
                  <a:lnTo>
                    <a:pt x="678" y="58"/>
                  </a:lnTo>
                  <a:lnTo>
                    <a:pt x="678" y="61"/>
                  </a:lnTo>
                  <a:lnTo>
                    <a:pt x="678" y="66"/>
                  </a:lnTo>
                  <a:lnTo>
                    <a:pt x="677" y="69"/>
                  </a:lnTo>
                  <a:lnTo>
                    <a:pt x="675" y="71"/>
                  </a:lnTo>
                  <a:lnTo>
                    <a:pt x="675" y="71"/>
                  </a:lnTo>
                  <a:lnTo>
                    <a:pt x="667" y="76"/>
                  </a:lnTo>
                  <a:lnTo>
                    <a:pt x="660" y="80"/>
                  </a:lnTo>
                  <a:lnTo>
                    <a:pt x="657" y="82"/>
                  </a:lnTo>
                  <a:lnTo>
                    <a:pt x="656" y="83"/>
                  </a:lnTo>
                  <a:lnTo>
                    <a:pt x="655" y="85"/>
                  </a:lnTo>
                  <a:lnTo>
                    <a:pt x="657" y="87"/>
                  </a:lnTo>
                  <a:lnTo>
                    <a:pt x="657" y="87"/>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6" name="Freeform 6">
              <a:extLst>
                <a:ext uri="{FF2B5EF4-FFF2-40B4-BE49-F238E27FC236}">
                  <a16:creationId xmlns:a16="http://schemas.microsoft.com/office/drawing/2014/main" id="{784831BB-6471-4727-A5A8-73195C1471A8}"/>
                </a:ext>
              </a:extLst>
            </p:cNvPr>
            <p:cNvSpPr>
              <a:spLocks/>
            </p:cNvSpPr>
            <p:nvPr/>
          </p:nvSpPr>
          <p:spPr bwMode="auto">
            <a:xfrm>
              <a:off x="4616450" y="1565275"/>
              <a:ext cx="339725" cy="204787"/>
            </a:xfrm>
            <a:custGeom>
              <a:avLst/>
              <a:gdLst>
                <a:gd name="T0" fmla="*/ 85 w 214"/>
                <a:gd name="T1" fmla="*/ 110 h 129"/>
                <a:gd name="T2" fmla="*/ 65 w 214"/>
                <a:gd name="T3" fmla="*/ 128 h 129"/>
                <a:gd name="T4" fmla="*/ 54 w 214"/>
                <a:gd name="T5" fmla="*/ 126 h 129"/>
                <a:gd name="T6" fmla="*/ 24 w 214"/>
                <a:gd name="T7" fmla="*/ 101 h 129"/>
                <a:gd name="T8" fmla="*/ 16 w 214"/>
                <a:gd name="T9" fmla="*/ 92 h 129"/>
                <a:gd name="T10" fmla="*/ 16 w 214"/>
                <a:gd name="T11" fmla="*/ 80 h 129"/>
                <a:gd name="T12" fmla="*/ 27 w 214"/>
                <a:gd name="T13" fmla="*/ 77 h 129"/>
                <a:gd name="T14" fmla="*/ 59 w 214"/>
                <a:gd name="T15" fmla="*/ 72 h 129"/>
                <a:gd name="T16" fmla="*/ 57 w 214"/>
                <a:gd name="T17" fmla="*/ 67 h 129"/>
                <a:gd name="T18" fmla="*/ 43 w 214"/>
                <a:gd name="T19" fmla="*/ 64 h 129"/>
                <a:gd name="T20" fmla="*/ 28 w 214"/>
                <a:gd name="T21" fmla="*/ 66 h 129"/>
                <a:gd name="T22" fmla="*/ 14 w 214"/>
                <a:gd name="T23" fmla="*/ 67 h 129"/>
                <a:gd name="T24" fmla="*/ 4 w 214"/>
                <a:gd name="T25" fmla="*/ 59 h 129"/>
                <a:gd name="T26" fmla="*/ 0 w 214"/>
                <a:gd name="T27" fmla="*/ 50 h 129"/>
                <a:gd name="T28" fmla="*/ 5 w 214"/>
                <a:gd name="T29" fmla="*/ 34 h 129"/>
                <a:gd name="T30" fmla="*/ 21 w 214"/>
                <a:gd name="T31" fmla="*/ 25 h 129"/>
                <a:gd name="T32" fmla="*/ 31 w 214"/>
                <a:gd name="T33" fmla="*/ 28 h 129"/>
                <a:gd name="T34" fmla="*/ 46 w 214"/>
                <a:gd name="T35" fmla="*/ 45 h 129"/>
                <a:gd name="T36" fmla="*/ 51 w 214"/>
                <a:gd name="T37" fmla="*/ 40 h 129"/>
                <a:gd name="T38" fmla="*/ 54 w 214"/>
                <a:gd name="T39" fmla="*/ 31 h 129"/>
                <a:gd name="T40" fmla="*/ 65 w 214"/>
                <a:gd name="T41" fmla="*/ 26 h 129"/>
                <a:gd name="T42" fmla="*/ 79 w 214"/>
                <a:gd name="T43" fmla="*/ 31 h 129"/>
                <a:gd name="T44" fmla="*/ 100 w 214"/>
                <a:gd name="T45" fmla="*/ 44 h 129"/>
                <a:gd name="T46" fmla="*/ 100 w 214"/>
                <a:gd name="T47" fmla="*/ 37 h 129"/>
                <a:gd name="T48" fmla="*/ 97 w 214"/>
                <a:gd name="T49" fmla="*/ 23 h 129"/>
                <a:gd name="T50" fmla="*/ 102 w 214"/>
                <a:gd name="T51" fmla="*/ 4 h 129"/>
                <a:gd name="T52" fmla="*/ 113 w 214"/>
                <a:gd name="T53" fmla="*/ 0 h 129"/>
                <a:gd name="T54" fmla="*/ 121 w 214"/>
                <a:gd name="T55" fmla="*/ 4 h 129"/>
                <a:gd name="T56" fmla="*/ 144 w 214"/>
                <a:gd name="T57" fmla="*/ 20 h 129"/>
                <a:gd name="T58" fmla="*/ 160 w 214"/>
                <a:gd name="T59" fmla="*/ 21 h 129"/>
                <a:gd name="T60" fmla="*/ 195 w 214"/>
                <a:gd name="T61" fmla="*/ 17 h 129"/>
                <a:gd name="T62" fmla="*/ 213 w 214"/>
                <a:gd name="T63" fmla="*/ 20 h 129"/>
                <a:gd name="T64" fmla="*/ 214 w 214"/>
                <a:gd name="T65" fmla="*/ 23 h 129"/>
                <a:gd name="T66" fmla="*/ 197 w 214"/>
                <a:gd name="T67" fmla="*/ 42 h 129"/>
                <a:gd name="T68" fmla="*/ 178 w 214"/>
                <a:gd name="T69" fmla="*/ 56 h 129"/>
                <a:gd name="T70" fmla="*/ 172 w 214"/>
                <a:gd name="T71" fmla="*/ 58 h 129"/>
                <a:gd name="T72" fmla="*/ 136 w 214"/>
                <a:gd name="T73" fmla="*/ 49 h 129"/>
                <a:gd name="T74" fmla="*/ 118 w 214"/>
                <a:gd name="T75" fmla="*/ 52 h 129"/>
                <a:gd name="T76" fmla="*/ 111 w 214"/>
                <a:gd name="T77" fmla="*/ 58 h 129"/>
                <a:gd name="T78" fmla="*/ 118 w 214"/>
                <a:gd name="T79" fmla="*/ 64 h 129"/>
                <a:gd name="T80" fmla="*/ 145 w 214"/>
                <a:gd name="T81" fmla="*/ 87 h 129"/>
                <a:gd name="T82" fmla="*/ 165 w 214"/>
                <a:gd name="T83" fmla="*/ 97 h 129"/>
                <a:gd name="T84" fmla="*/ 173 w 214"/>
                <a:gd name="T85" fmla="*/ 102 h 129"/>
                <a:gd name="T86" fmla="*/ 166 w 214"/>
                <a:gd name="T87" fmla="*/ 108 h 129"/>
                <a:gd name="T88" fmla="*/ 144 w 214"/>
                <a:gd name="T89" fmla="*/ 114 h 129"/>
                <a:gd name="T90" fmla="*/ 127 w 214"/>
                <a:gd name="T91" fmla="*/ 112 h 129"/>
                <a:gd name="T92" fmla="*/ 121 w 214"/>
                <a:gd name="T93" fmla="*/ 102 h 129"/>
                <a:gd name="T94" fmla="*/ 111 w 214"/>
                <a:gd name="T95" fmla="*/ 82 h 129"/>
                <a:gd name="T96" fmla="*/ 107 w 214"/>
                <a:gd name="T97" fmla="*/ 80 h 129"/>
                <a:gd name="T98" fmla="*/ 101 w 214"/>
                <a:gd name="T99" fmla="*/ 91 h 129"/>
                <a:gd name="T100" fmla="*/ 96 w 214"/>
                <a:gd name="T101" fmla="*/ 9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 h="129">
                  <a:moveTo>
                    <a:pt x="96" y="98"/>
                  </a:moveTo>
                  <a:lnTo>
                    <a:pt x="96" y="98"/>
                  </a:lnTo>
                  <a:lnTo>
                    <a:pt x="85" y="110"/>
                  </a:lnTo>
                  <a:lnTo>
                    <a:pt x="75" y="121"/>
                  </a:lnTo>
                  <a:lnTo>
                    <a:pt x="70" y="125"/>
                  </a:lnTo>
                  <a:lnTo>
                    <a:pt x="65" y="128"/>
                  </a:lnTo>
                  <a:lnTo>
                    <a:pt x="60" y="129"/>
                  </a:lnTo>
                  <a:lnTo>
                    <a:pt x="54" y="126"/>
                  </a:lnTo>
                  <a:lnTo>
                    <a:pt x="54" y="126"/>
                  </a:lnTo>
                  <a:lnTo>
                    <a:pt x="43" y="119"/>
                  </a:lnTo>
                  <a:lnTo>
                    <a:pt x="35" y="112"/>
                  </a:lnTo>
                  <a:lnTo>
                    <a:pt x="24" y="101"/>
                  </a:lnTo>
                  <a:lnTo>
                    <a:pt x="24" y="101"/>
                  </a:lnTo>
                  <a:lnTo>
                    <a:pt x="19" y="96"/>
                  </a:lnTo>
                  <a:lnTo>
                    <a:pt x="16" y="92"/>
                  </a:lnTo>
                  <a:lnTo>
                    <a:pt x="15" y="87"/>
                  </a:lnTo>
                  <a:lnTo>
                    <a:pt x="14" y="83"/>
                  </a:lnTo>
                  <a:lnTo>
                    <a:pt x="16" y="80"/>
                  </a:lnTo>
                  <a:lnTo>
                    <a:pt x="20" y="77"/>
                  </a:lnTo>
                  <a:lnTo>
                    <a:pt x="27" y="77"/>
                  </a:lnTo>
                  <a:lnTo>
                    <a:pt x="27" y="77"/>
                  </a:lnTo>
                  <a:lnTo>
                    <a:pt x="44" y="76"/>
                  </a:lnTo>
                  <a:lnTo>
                    <a:pt x="57" y="74"/>
                  </a:lnTo>
                  <a:lnTo>
                    <a:pt x="59" y="72"/>
                  </a:lnTo>
                  <a:lnTo>
                    <a:pt x="60" y="71"/>
                  </a:lnTo>
                  <a:lnTo>
                    <a:pt x="59" y="70"/>
                  </a:lnTo>
                  <a:lnTo>
                    <a:pt x="57" y="67"/>
                  </a:lnTo>
                  <a:lnTo>
                    <a:pt x="57" y="67"/>
                  </a:lnTo>
                  <a:lnTo>
                    <a:pt x="48" y="65"/>
                  </a:lnTo>
                  <a:lnTo>
                    <a:pt x="43" y="64"/>
                  </a:lnTo>
                  <a:lnTo>
                    <a:pt x="37" y="64"/>
                  </a:lnTo>
                  <a:lnTo>
                    <a:pt x="28" y="66"/>
                  </a:lnTo>
                  <a:lnTo>
                    <a:pt x="28" y="66"/>
                  </a:lnTo>
                  <a:lnTo>
                    <a:pt x="24" y="67"/>
                  </a:lnTo>
                  <a:lnTo>
                    <a:pt x="17" y="67"/>
                  </a:lnTo>
                  <a:lnTo>
                    <a:pt x="14" y="67"/>
                  </a:lnTo>
                  <a:lnTo>
                    <a:pt x="10" y="65"/>
                  </a:lnTo>
                  <a:lnTo>
                    <a:pt x="6" y="63"/>
                  </a:lnTo>
                  <a:lnTo>
                    <a:pt x="4" y="59"/>
                  </a:lnTo>
                  <a:lnTo>
                    <a:pt x="1" y="55"/>
                  </a:lnTo>
                  <a:lnTo>
                    <a:pt x="0" y="50"/>
                  </a:lnTo>
                  <a:lnTo>
                    <a:pt x="0" y="50"/>
                  </a:lnTo>
                  <a:lnTo>
                    <a:pt x="0" y="45"/>
                  </a:lnTo>
                  <a:lnTo>
                    <a:pt x="3" y="39"/>
                  </a:lnTo>
                  <a:lnTo>
                    <a:pt x="5" y="34"/>
                  </a:lnTo>
                  <a:lnTo>
                    <a:pt x="10" y="29"/>
                  </a:lnTo>
                  <a:lnTo>
                    <a:pt x="16" y="27"/>
                  </a:lnTo>
                  <a:lnTo>
                    <a:pt x="21" y="25"/>
                  </a:lnTo>
                  <a:lnTo>
                    <a:pt x="26" y="26"/>
                  </a:lnTo>
                  <a:lnTo>
                    <a:pt x="31" y="28"/>
                  </a:lnTo>
                  <a:lnTo>
                    <a:pt x="31" y="28"/>
                  </a:lnTo>
                  <a:lnTo>
                    <a:pt x="38" y="37"/>
                  </a:lnTo>
                  <a:lnTo>
                    <a:pt x="43" y="44"/>
                  </a:lnTo>
                  <a:lnTo>
                    <a:pt x="46" y="45"/>
                  </a:lnTo>
                  <a:lnTo>
                    <a:pt x="47" y="47"/>
                  </a:lnTo>
                  <a:lnTo>
                    <a:pt x="49" y="44"/>
                  </a:lnTo>
                  <a:lnTo>
                    <a:pt x="51" y="40"/>
                  </a:lnTo>
                  <a:lnTo>
                    <a:pt x="51" y="40"/>
                  </a:lnTo>
                  <a:lnTo>
                    <a:pt x="52" y="36"/>
                  </a:lnTo>
                  <a:lnTo>
                    <a:pt x="54" y="31"/>
                  </a:lnTo>
                  <a:lnTo>
                    <a:pt x="57" y="28"/>
                  </a:lnTo>
                  <a:lnTo>
                    <a:pt x="60" y="26"/>
                  </a:lnTo>
                  <a:lnTo>
                    <a:pt x="65" y="26"/>
                  </a:lnTo>
                  <a:lnTo>
                    <a:pt x="69" y="26"/>
                  </a:lnTo>
                  <a:lnTo>
                    <a:pt x="74" y="27"/>
                  </a:lnTo>
                  <a:lnTo>
                    <a:pt x="79" y="31"/>
                  </a:lnTo>
                  <a:lnTo>
                    <a:pt x="79" y="31"/>
                  </a:lnTo>
                  <a:lnTo>
                    <a:pt x="96" y="43"/>
                  </a:lnTo>
                  <a:lnTo>
                    <a:pt x="100" y="44"/>
                  </a:lnTo>
                  <a:lnTo>
                    <a:pt x="101" y="44"/>
                  </a:lnTo>
                  <a:lnTo>
                    <a:pt x="101" y="42"/>
                  </a:lnTo>
                  <a:lnTo>
                    <a:pt x="100" y="37"/>
                  </a:lnTo>
                  <a:lnTo>
                    <a:pt x="100" y="37"/>
                  </a:lnTo>
                  <a:lnTo>
                    <a:pt x="98" y="31"/>
                  </a:lnTo>
                  <a:lnTo>
                    <a:pt x="97" y="23"/>
                  </a:lnTo>
                  <a:lnTo>
                    <a:pt x="98" y="16"/>
                  </a:lnTo>
                  <a:lnTo>
                    <a:pt x="100" y="9"/>
                  </a:lnTo>
                  <a:lnTo>
                    <a:pt x="102" y="4"/>
                  </a:lnTo>
                  <a:lnTo>
                    <a:pt x="107" y="0"/>
                  </a:lnTo>
                  <a:lnTo>
                    <a:pt x="109" y="0"/>
                  </a:lnTo>
                  <a:lnTo>
                    <a:pt x="113" y="0"/>
                  </a:lnTo>
                  <a:lnTo>
                    <a:pt x="116" y="1"/>
                  </a:lnTo>
                  <a:lnTo>
                    <a:pt x="121" y="4"/>
                  </a:lnTo>
                  <a:lnTo>
                    <a:pt x="121" y="4"/>
                  </a:lnTo>
                  <a:lnTo>
                    <a:pt x="133" y="12"/>
                  </a:lnTo>
                  <a:lnTo>
                    <a:pt x="140" y="18"/>
                  </a:lnTo>
                  <a:lnTo>
                    <a:pt x="144" y="20"/>
                  </a:lnTo>
                  <a:lnTo>
                    <a:pt x="149" y="21"/>
                  </a:lnTo>
                  <a:lnTo>
                    <a:pt x="154" y="22"/>
                  </a:lnTo>
                  <a:lnTo>
                    <a:pt x="160" y="21"/>
                  </a:lnTo>
                  <a:lnTo>
                    <a:pt x="160" y="21"/>
                  </a:lnTo>
                  <a:lnTo>
                    <a:pt x="177" y="18"/>
                  </a:lnTo>
                  <a:lnTo>
                    <a:pt x="195" y="17"/>
                  </a:lnTo>
                  <a:lnTo>
                    <a:pt x="204" y="17"/>
                  </a:lnTo>
                  <a:lnTo>
                    <a:pt x="210" y="18"/>
                  </a:lnTo>
                  <a:lnTo>
                    <a:pt x="213" y="20"/>
                  </a:lnTo>
                  <a:lnTo>
                    <a:pt x="214" y="22"/>
                  </a:lnTo>
                  <a:lnTo>
                    <a:pt x="214" y="23"/>
                  </a:lnTo>
                  <a:lnTo>
                    <a:pt x="214" y="23"/>
                  </a:lnTo>
                  <a:lnTo>
                    <a:pt x="211" y="28"/>
                  </a:lnTo>
                  <a:lnTo>
                    <a:pt x="208" y="33"/>
                  </a:lnTo>
                  <a:lnTo>
                    <a:pt x="197" y="42"/>
                  </a:lnTo>
                  <a:lnTo>
                    <a:pt x="186" y="50"/>
                  </a:lnTo>
                  <a:lnTo>
                    <a:pt x="181" y="53"/>
                  </a:lnTo>
                  <a:lnTo>
                    <a:pt x="178" y="56"/>
                  </a:lnTo>
                  <a:lnTo>
                    <a:pt x="178" y="56"/>
                  </a:lnTo>
                  <a:lnTo>
                    <a:pt x="176" y="58"/>
                  </a:lnTo>
                  <a:lnTo>
                    <a:pt x="172" y="58"/>
                  </a:lnTo>
                  <a:lnTo>
                    <a:pt x="159" y="54"/>
                  </a:lnTo>
                  <a:lnTo>
                    <a:pt x="144" y="50"/>
                  </a:lnTo>
                  <a:lnTo>
                    <a:pt x="136" y="49"/>
                  </a:lnTo>
                  <a:lnTo>
                    <a:pt x="129" y="49"/>
                  </a:lnTo>
                  <a:lnTo>
                    <a:pt x="129" y="49"/>
                  </a:lnTo>
                  <a:lnTo>
                    <a:pt x="118" y="52"/>
                  </a:lnTo>
                  <a:lnTo>
                    <a:pt x="111" y="54"/>
                  </a:lnTo>
                  <a:lnTo>
                    <a:pt x="109" y="55"/>
                  </a:lnTo>
                  <a:lnTo>
                    <a:pt x="111" y="58"/>
                  </a:lnTo>
                  <a:lnTo>
                    <a:pt x="113" y="60"/>
                  </a:lnTo>
                  <a:lnTo>
                    <a:pt x="118" y="64"/>
                  </a:lnTo>
                  <a:lnTo>
                    <a:pt x="118" y="64"/>
                  </a:lnTo>
                  <a:lnTo>
                    <a:pt x="133" y="75"/>
                  </a:lnTo>
                  <a:lnTo>
                    <a:pt x="145" y="87"/>
                  </a:lnTo>
                  <a:lnTo>
                    <a:pt x="145" y="87"/>
                  </a:lnTo>
                  <a:lnTo>
                    <a:pt x="150" y="91"/>
                  </a:lnTo>
                  <a:lnTo>
                    <a:pt x="155" y="93"/>
                  </a:lnTo>
                  <a:lnTo>
                    <a:pt x="165" y="97"/>
                  </a:lnTo>
                  <a:lnTo>
                    <a:pt x="172" y="99"/>
                  </a:lnTo>
                  <a:lnTo>
                    <a:pt x="173" y="101"/>
                  </a:lnTo>
                  <a:lnTo>
                    <a:pt x="173" y="102"/>
                  </a:lnTo>
                  <a:lnTo>
                    <a:pt x="173" y="102"/>
                  </a:lnTo>
                  <a:lnTo>
                    <a:pt x="172" y="104"/>
                  </a:lnTo>
                  <a:lnTo>
                    <a:pt x="166" y="108"/>
                  </a:lnTo>
                  <a:lnTo>
                    <a:pt x="160" y="110"/>
                  </a:lnTo>
                  <a:lnTo>
                    <a:pt x="151" y="113"/>
                  </a:lnTo>
                  <a:lnTo>
                    <a:pt x="144" y="114"/>
                  </a:lnTo>
                  <a:lnTo>
                    <a:pt x="135" y="114"/>
                  </a:lnTo>
                  <a:lnTo>
                    <a:pt x="129" y="113"/>
                  </a:lnTo>
                  <a:lnTo>
                    <a:pt x="127" y="112"/>
                  </a:lnTo>
                  <a:lnTo>
                    <a:pt x="125" y="110"/>
                  </a:lnTo>
                  <a:lnTo>
                    <a:pt x="125" y="110"/>
                  </a:lnTo>
                  <a:lnTo>
                    <a:pt x="121" y="102"/>
                  </a:lnTo>
                  <a:lnTo>
                    <a:pt x="118" y="94"/>
                  </a:lnTo>
                  <a:lnTo>
                    <a:pt x="116" y="88"/>
                  </a:lnTo>
                  <a:lnTo>
                    <a:pt x="111" y="82"/>
                  </a:lnTo>
                  <a:lnTo>
                    <a:pt x="111" y="82"/>
                  </a:lnTo>
                  <a:lnTo>
                    <a:pt x="108" y="81"/>
                  </a:lnTo>
                  <a:lnTo>
                    <a:pt x="107" y="80"/>
                  </a:lnTo>
                  <a:lnTo>
                    <a:pt x="106" y="82"/>
                  </a:lnTo>
                  <a:lnTo>
                    <a:pt x="105" y="85"/>
                  </a:lnTo>
                  <a:lnTo>
                    <a:pt x="101" y="91"/>
                  </a:lnTo>
                  <a:lnTo>
                    <a:pt x="100" y="94"/>
                  </a:lnTo>
                  <a:lnTo>
                    <a:pt x="96" y="98"/>
                  </a:lnTo>
                  <a:lnTo>
                    <a:pt x="96" y="98"/>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7" name="Freeform 7">
              <a:extLst>
                <a:ext uri="{FF2B5EF4-FFF2-40B4-BE49-F238E27FC236}">
                  <a16:creationId xmlns:a16="http://schemas.microsoft.com/office/drawing/2014/main" id="{DE186FDE-28A8-4530-A05A-25202F19E93A}"/>
                </a:ext>
              </a:extLst>
            </p:cNvPr>
            <p:cNvSpPr>
              <a:spLocks/>
            </p:cNvSpPr>
            <p:nvPr/>
          </p:nvSpPr>
          <p:spPr bwMode="auto">
            <a:xfrm>
              <a:off x="7429500" y="5299075"/>
              <a:ext cx="80962" cy="88900"/>
            </a:xfrm>
            <a:custGeom>
              <a:avLst/>
              <a:gdLst>
                <a:gd name="T0" fmla="*/ 19 w 51"/>
                <a:gd name="T1" fmla="*/ 3 h 56"/>
                <a:gd name="T2" fmla="*/ 19 w 51"/>
                <a:gd name="T3" fmla="*/ 3 h 56"/>
                <a:gd name="T4" fmla="*/ 30 w 51"/>
                <a:gd name="T5" fmla="*/ 7 h 56"/>
                <a:gd name="T6" fmla="*/ 34 w 51"/>
                <a:gd name="T7" fmla="*/ 8 h 56"/>
                <a:gd name="T8" fmla="*/ 36 w 51"/>
                <a:gd name="T9" fmla="*/ 7 h 56"/>
                <a:gd name="T10" fmla="*/ 40 w 51"/>
                <a:gd name="T11" fmla="*/ 4 h 56"/>
                <a:gd name="T12" fmla="*/ 43 w 51"/>
                <a:gd name="T13" fmla="*/ 2 h 56"/>
                <a:gd name="T14" fmla="*/ 43 w 51"/>
                <a:gd name="T15" fmla="*/ 2 h 56"/>
                <a:gd name="T16" fmla="*/ 46 w 51"/>
                <a:gd name="T17" fmla="*/ 1 h 56"/>
                <a:gd name="T18" fmla="*/ 48 w 51"/>
                <a:gd name="T19" fmla="*/ 2 h 56"/>
                <a:gd name="T20" fmla="*/ 50 w 51"/>
                <a:gd name="T21" fmla="*/ 3 h 56"/>
                <a:gd name="T22" fmla="*/ 51 w 51"/>
                <a:gd name="T23" fmla="*/ 7 h 56"/>
                <a:gd name="T24" fmla="*/ 51 w 51"/>
                <a:gd name="T25" fmla="*/ 14 h 56"/>
                <a:gd name="T26" fmla="*/ 50 w 51"/>
                <a:gd name="T27" fmla="*/ 24 h 56"/>
                <a:gd name="T28" fmla="*/ 50 w 51"/>
                <a:gd name="T29" fmla="*/ 24 h 56"/>
                <a:gd name="T30" fmla="*/ 47 w 51"/>
                <a:gd name="T31" fmla="*/ 34 h 56"/>
                <a:gd name="T32" fmla="*/ 45 w 51"/>
                <a:gd name="T33" fmla="*/ 44 h 56"/>
                <a:gd name="T34" fmla="*/ 40 w 51"/>
                <a:gd name="T35" fmla="*/ 51 h 56"/>
                <a:gd name="T36" fmla="*/ 37 w 51"/>
                <a:gd name="T37" fmla="*/ 54 h 56"/>
                <a:gd name="T38" fmla="*/ 34 w 51"/>
                <a:gd name="T39" fmla="*/ 56 h 56"/>
                <a:gd name="T40" fmla="*/ 34 w 51"/>
                <a:gd name="T41" fmla="*/ 56 h 56"/>
                <a:gd name="T42" fmla="*/ 30 w 51"/>
                <a:gd name="T43" fmla="*/ 56 h 56"/>
                <a:gd name="T44" fmla="*/ 27 w 51"/>
                <a:gd name="T45" fmla="*/ 54 h 56"/>
                <a:gd name="T46" fmla="*/ 25 w 51"/>
                <a:gd name="T47" fmla="*/ 51 h 56"/>
                <a:gd name="T48" fmla="*/ 23 w 51"/>
                <a:gd name="T49" fmla="*/ 46 h 56"/>
                <a:gd name="T50" fmla="*/ 19 w 51"/>
                <a:gd name="T51" fmla="*/ 36 h 56"/>
                <a:gd name="T52" fmla="*/ 14 w 51"/>
                <a:gd name="T53" fmla="*/ 28 h 56"/>
                <a:gd name="T54" fmla="*/ 14 w 51"/>
                <a:gd name="T55" fmla="*/ 28 h 56"/>
                <a:gd name="T56" fmla="*/ 8 w 51"/>
                <a:gd name="T57" fmla="*/ 18 h 56"/>
                <a:gd name="T58" fmla="*/ 4 w 51"/>
                <a:gd name="T59" fmla="*/ 13 h 56"/>
                <a:gd name="T60" fmla="*/ 2 w 51"/>
                <a:gd name="T61" fmla="*/ 7 h 56"/>
                <a:gd name="T62" fmla="*/ 0 w 51"/>
                <a:gd name="T63" fmla="*/ 2 h 56"/>
                <a:gd name="T64" fmla="*/ 2 w 51"/>
                <a:gd name="T65" fmla="*/ 1 h 56"/>
                <a:gd name="T66" fmla="*/ 3 w 51"/>
                <a:gd name="T67" fmla="*/ 0 h 56"/>
                <a:gd name="T68" fmla="*/ 5 w 51"/>
                <a:gd name="T69" fmla="*/ 0 h 56"/>
                <a:gd name="T70" fmla="*/ 9 w 51"/>
                <a:gd name="T71" fmla="*/ 0 h 56"/>
                <a:gd name="T72" fmla="*/ 19 w 51"/>
                <a:gd name="T73" fmla="*/ 3 h 56"/>
                <a:gd name="T74" fmla="*/ 19 w 51"/>
                <a:gd name="T75" fmla="*/ 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 h="56">
                  <a:moveTo>
                    <a:pt x="19" y="3"/>
                  </a:moveTo>
                  <a:lnTo>
                    <a:pt x="19" y="3"/>
                  </a:lnTo>
                  <a:lnTo>
                    <a:pt x="30" y="7"/>
                  </a:lnTo>
                  <a:lnTo>
                    <a:pt x="34" y="8"/>
                  </a:lnTo>
                  <a:lnTo>
                    <a:pt x="36" y="7"/>
                  </a:lnTo>
                  <a:lnTo>
                    <a:pt x="40" y="4"/>
                  </a:lnTo>
                  <a:lnTo>
                    <a:pt x="43" y="2"/>
                  </a:lnTo>
                  <a:lnTo>
                    <a:pt x="43" y="2"/>
                  </a:lnTo>
                  <a:lnTo>
                    <a:pt x="46" y="1"/>
                  </a:lnTo>
                  <a:lnTo>
                    <a:pt x="48" y="2"/>
                  </a:lnTo>
                  <a:lnTo>
                    <a:pt x="50" y="3"/>
                  </a:lnTo>
                  <a:lnTo>
                    <a:pt x="51" y="7"/>
                  </a:lnTo>
                  <a:lnTo>
                    <a:pt x="51" y="14"/>
                  </a:lnTo>
                  <a:lnTo>
                    <a:pt x="50" y="24"/>
                  </a:lnTo>
                  <a:lnTo>
                    <a:pt x="50" y="24"/>
                  </a:lnTo>
                  <a:lnTo>
                    <a:pt x="47" y="34"/>
                  </a:lnTo>
                  <a:lnTo>
                    <a:pt x="45" y="44"/>
                  </a:lnTo>
                  <a:lnTo>
                    <a:pt x="40" y="51"/>
                  </a:lnTo>
                  <a:lnTo>
                    <a:pt x="37" y="54"/>
                  </a:lnTo>
                  <a:lnTo>
                    <a:pt x="34" y="56"/>
                  </a:lnTo>
                  <a:lnTo>
                    <a:pt x="34" y="56"/>
                  </a:lnTo>
                  <a:lnTo>
                    <a:pt x="30" y="56"/>
                  </a:lnTo>
                  <a:lnTo>
                    <a:pt x="27" y="54"/>
                  </a:lnTo>
                  <a:lnTo>
                    <a:pt x="25" y="51"/>
                  </a:lnTo>
                  <a:lnTo>
                    <a:pt x="23" y="46"/>
                  </a:lnTo>
                  <a:lnTo>
                    <a:pt x="19" y="36"/>
                  </a:lnTo>
                  <a:lnTo>
                    <a:pt x="14" y="28"/>
                  </a:lnTo>
                  <a:lnTo>
                    <a:pt x="14" y="28"/>
                  </a:lnTo>
                  <a:lnTo>
                    <a:pt x="8" y="18"/>
                  </a:lnTo>
                  <a:lnTo>
                    <a:pt x="4" y="13"/>
                  </a:lnTo>
                  <a:lnTo>
                    <a:pt x="2" y="7"/>
                  </a:lnTo>
                  <a:lnTo>
                    <a:pt x="0" y="2"/>
                  </a:lnTo>
                  <a:lnTo>
                    <a:pt x="2" y="1"/>
                  </a:lnTo>
                  <a:lnTo>
                    <a:pt x="3" y="0"/>
                  </a:lnTo>
                  <a:lnTo>
                    <a:pt x="5" y="0"/>
                  </a:lnTo>
                  <a:lnTo>
                    <a:pt x="9" y="0"/>
                  </a:lnTo>
                  <a:lnTo>
                    <a:pt x="19" y="3"/>
                  </a:lnTo>
                  <a:lnTo>
                    <a:pt x="19" y="3"/>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8" name="Freeform 8">
              <a:extLst>
                <a:ext uri="{FF2B5EF4-FFF2-40B4-BE49-F238E27FC236}">
                  <a16:creationId xmlns:a16="http://schemas.microsoft.com/office/drawing/2014/main" id="{B028DD0C-87C1-4479-88C2-C30EFCAB7793}"/>
                </a:ext>
              </a:extLst>
            </p:cNvPr>
            <p:cNvSpPr>
              <a:spLocks/>
            </p:cNvSpPr>
            <p:nvPr/>
          </p:nvSpPr>
          <p:spPr bwMode="auto">
            <a:xfrm>
              <a:off x="6794500" y="4473575"/>
              <a:ext cx="849312" cy="774700"/>
            </a:xfrm>
            <a:custGeom>
              <a:avLst/>
              <a:gdLst>
                <a:gd name="T0" fmla="*/ 490 w 535"/>
                <a:gd name="T1" fmla="*/ 430 h 488"/>
                <a:gd name="T2" fmla="*/ 485 w 535"/>
                <a:gd name="T3" fmla="*/ 464 h 488"/>
                <a:gd name="T4" fmla="*/ 459 w 535"/>
                <a:gd name="T5" fmla="*/ 479 h 488"/>
                <a:gd name="T6" fmla="*/ 437 w 535"/>
                <a:gd name="T7" fmla="*/ 488 h 488"/>
                <a:gd name="T8" fmla="*/ 419 w 535"/>
                <a:gd name="T9" fmla="*/ 469 h 488"/>
                <a:gd name="T10" fmla="*/ 405 w 535"/>
                <a:gd name="T11" fmla="*/ 478 h 488"/>
                <a:gd name="T12" fmla="*/ 384 w 535"/>
                <a:gd name="T13" fmla="*/ 478 h 488"/>
                <a:gd name="T14" fmla="*/ 360 w 535"/>
                <a:gd name="T15" fmla="*/ 452 h 488"/>
                <a:gd name="T16" fmla="*/ 330 w 535"/>
                <a:gd name="T17" fmla="*/ 392 h 488"/>
                <a:gd name="T18" fmla="*/ 321 w 535"/>
                <a:gd name="T19" fmla="*/ 369 h 488"/>
                <a:gd name="T20" fmla="*/ 311 w 535"/>
                <a:gd name="T21" fmla="*/ 397 h 488"/>
                <a:gd name="T22" fmla="*/ 295 w 535"/>
                <a:gd name="T23" fmla="*/ 398 h 488"/>
                <a:gd name="T24" fmla="*/ 274 w 535"/>
                <a:gd name="T25" fmla="*/ 366 h 488"/>
                <a:gd name="T26" fmla="*/ 249 w 535"/>
                <a:gd name="T27" fmla="*/ 348 h 488"/>
                <a:gd name="T28" fmla="*/ 181 w 535"/>
                <a:gd name="T29" fmla="*/ 356 h 488"/>
                <a:gd name="T30" fmla="*/ 150 w 535"/>
                <a:gd name="T31" fmla="*/ 375 h 488"/>
                <a:gd name="T32" fmla="*/ 130 w 535"/>
                <a:gd name="T33" fmla="*/ 382 h 488"/>
                <a:gd name="T34" fmla="*/ 92 w 535"/>
                <a:gd name="T35" fmla="*/ 388 h 488"/>
                <a:gd name="T36" fmla="*/ 48 w 535"/>
                <a:gd name="T37" fmla="*/ 407 h 488"/>
                <a:gd name="T38" fmla="*/ 36 w 535"/>
                <a:gd name="T39" fmla="*/ 397 h 488"/>
                <a:gd name="T40" fmla="*/ 36 w 535"/>
                <a:gd name="T41" fmla="*/ 360 h 488"/>
                <a:gd name="T42" fmla="*/ 29 w 535"/>
                <a:gd name="T43" fmla="*/ 316 h 488"/>
                <a:gd name="T44" fmla="*/ 10 w 535"/>
                <a:gd name="T45" fmla="*/ 268 h 488"/>
                <a:gd name="T46" fmla="*/ 5 w 535"/>
                <a:gd name="T47" fmla="*/ 218 h 488"/>
                <a:gd name="T48" fmla="*/ 8 w 535"/>
                <a:gd name="T49" fmla="*/ 181 h 488"/>
                <a:gd name="T50" fmla="*/ 62 w 535"/>
                <a:gd name="T51" fmla="*/ 165 h 488"/>
                <a:gd name="T52" fmla="*/ 110 w 535"/>
                <a:gd name="T53" fmla="*/ 139 h 488"/>
                <a:gd name="T54" fmla="*/ 133 w 535"/>
                <a:gd name="T55" fmla="*/ 95 h 488"/>
                <a:gd name="T56" fmla="*/ 161 w 535"/>
                <a:gd name="T57" fmla="*/ 57 h 488"/>
                <a:gd name="T58" fmla="*/ 188 w 535"/>
                <a:gd name="T59" fmla="*/ 42 h 488"/>
                <a:gd name="T60" fmla="*/ 199 w 535"/>
                <a:gd name="T61" fmla="*/ 63 h 488"/>
                <a:gd name="T62" fmla="*/ 218 w 535"/>
                <a:gd name="T63" fmla="*/ 65 h 488"/>
                <a:gd name="T64" fmla="*/ 230 w 535"/>
                <a:gd name="T65" fmla="*/ 31 h 488"/>
                <a:gd name="T66" fmla="*/ 249 w 535"/>
                <a:gd name="T67" fmla="*/ 20 h 488"/>
                <a:gd name="T68" fmla="*/ 295 w 535"/>
                <a:gd name="T69" fmla="*/ 15 h 488"/>
                <a:gd name="T70" fmla="*/ 312 w 535"/>
                <a:gd name="T71" fmla="*/ 21 h 488"/>
                <a:gd name="T72" fmla="*/ 308 w 535"/>
                <a:gd name="T73" fmla="*/ 38 h 488"/>
                <a:gd name="T74" fmla="*/ 299 w 535"/>
                <a:gd name="T75" fmla="*/ 64 h 488"/>
                <a:gd name="T76" fmla="*/ 321 w 535"/>
                <a:gd name="T77" fmla="*/ 83 h 488"/>
                <a:gd name="T78" fmla="*/ 356 w 535"/>
                <a:gd name="T79" fmla="*/ 106 h 488"/>
                <a:gd name="T80" fmla="*/ 371 w 535"/>
                <a:gd name="T81" fmla="*/ 102 h 488"/>
                <a:gd name="T82" fmla="*/ 382 w 535"/>
                <a:gd name="T83" fmla="*/ 79 h 488"/>
                <a:gd name="T84" fmla="*/ 378 w 535"/>
                <a:gd name="T85" fmla="*/ 51 h 488"/>
                <a:gd name="T86" fmla="*/ 387 w 535"/>
                <a:gd name="T87" fmla="*/ 15 h 488"/>
                <a:gd name="T88" fmla="*/ 391 w 535"/>
                <a:gd name="T89" fmla="*/ 2 h 488"/>
                <a:gd name="T90" fmla="*/ 404 w 535"/>
                <a:gd name="T91" fmla="*/ 34 h 488"/>
                <a:gd name="T92" fmla="*/ 405 w 535"/>
                <a:gd name="T93" fmla="*/ 58 h 488"/>
                <a:gd name="T94" fmla="*/ 429 w 535"/>
                <a:gd name="T95" fmla="*/ 63 h 488"/>
                <a:gd name="T96" fmla="*/ 437 w 535"/>
                <a:gd name="T97" fmla="*/ 80 h 488"/>
                <a:gd name="T98" fmla="*/ 443 w 535"/>
                <a:gd name="T99" fmla="*/ 134 h 488"/>
                <a:gd name="T100" fmla="*/ 484 w 535"/>
                <a:gd name="T101" fmla="*/ 181 h 488"/>
                <a:gd name="T102" fmla="*/ 519 w 535"/>
                <a:gd name="T103" fmla="*/ 227 h 488"/>
                <a:gd name="T104" fmla="*/ 529 w 535"/>
                <a:gd name="T105" fmla="*/ 264 h 488"/>
                <a:gd name="T106" fmla="*/ 531 w 535"/>
                <a:gd name="T107" fmla="*/ 296 h 488"/>
                <a:gd name="T108" fmla="*/ 533 w 535"/>
                <a:gd name="T109" fmla="*/ 342 h 488"/>
                <a:gd name="T110" fmla="*/ 499 w 535"/>
                <a:gd name="T111" fmla="*/ 39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5" h="488">
                  <a:moveTo>
                    <a:pt x="499" y="398"/>
                  </a:moveTo>
                  <a:lnTo>
                    <a:pt x="499" y="398"/>
                  </a:lnTo>
                  <a:lnTo>
                    <a:pt x="494" y="408"/>
                  </a:lnTo>
                  <a:lnTo>
                    <a:pt x="491" y="419"/>
                  </a:lnTo>
                  <a:lnTo>
                    <a:pt x="490" y="430"/>
                  </a:lnTo>
                  <a:lnTo>
                    <a:pt x="490" y="440"/>
                  </a:lnTo>
                  <a:lnTo>
                    <a:pt x="490" y="448"/>
                  </a:lnTo>
                  <a:lnTo>
                    <a:pt x="489" y="457"/>
                  </a:lnTo>
                  <a:lnTo>
                    <a:pt x="486" y="462"/>
                  </a:lnTo>
                  <a:lnTo>
                    <a:pt x="485" y="464"/>
                  </a:lnTo>
                  <a:lnTo>
                    <a:pt x="483" y="467"/>
                  </a:lnTo>
                  <a:lnTo>
                    <a:pt x="483" y="467"/>
                  </a:lnTo>
                  <a:lnTo>
                    <a:pt x="474" y="470"/>
                  </a:lnTo>
                  <a:lnTo>
                    <a:pt x="467" y="475"/>
                  </a:lnTo>
                  <a:lnTo>
                    <a:pt x="459" y="479"/>
                  </a:lnTo>
                  <a:lnTo>
                    <a:pt x="448" y="485"/>
                  </a:lnTo>
                  <a:lnTo>
                    <a:pt x="448" y="485"/>
                  </a:lnTo>
                  <a:lnTo>
                    <a:pt x="445" y="488"/>
                  </a:lnTo>
                  <a:lnTo>
                    <a:pt x="441" y="488"/>
                  </a:lnTo>
                  <a:lnTo>
                    <a:pt x="437" y="488"/>
                  </a:lnTo>
                  <a:lnTo>
                    <a:pt x="435" y="486"/>
                  </a:lnTo>
                  <a:lnTo>
                    <a:pt x="430" y="483"/>
                  </a:lnTo>
                  <a:lnTo>
                    <a:pt x="426" y="478"/>
                  </a:lnTo>
                  <a:lnTo>
                    <a:pt x="423" y="473"/>
                  </a:lnTo>
                  <a:lnTo>
                    <a:pt x="419" y="469"/>
                  </a:lnTo>
                  <a:lnTo>
                    <a:pt x="415" y="468"/>
                  </a:lnTo>
                  <a:lnTo>
                    <a:pt x="414" y="469"/>
                  </a:lnTo>
                  <a:lnTo>
                    <a:pt x="411" y="470"/>
                  </a:lnTo>
                  <a:lnTo>
                    <a:pt x="411" y="470"/>
                  </a:lnTo>
                  <a:lnTo>
                    <a:pt x="405" y="478"/>
                  </a:lnTo>
                  <a:lnTo>
                    <a:pt x="402" y="480"/>
                  </a:lnTo>
                  <a:lnTo>
                    <a:pt x="399" y="482"/>
                  </a:lnTo>
                  <a:lnTo>
                    <a:pt x="396" y="483"/>
                  </a:lnTo>
                  <a:lnTo>
                    <a:pt x="391" y="480"/>
                  </a:lnTo>
                  <a:lnTo>
                    <a:pt x="384" y="478"/>
                  </a:lnTo>
                  <a:lnTo>
                    <a:pt x="377" y="472"/>
                  </a:lnTo>
                  <a:lnTo>
                    <a:pt x="377" y="472"/>
                  </a:lnTo>
                  <a:lnTo>
                    <a:pt x="369" y="464"/>
                  </a:lnTo>
                  <a:lnTo>
                    <a:pt x="364" y="458"/>
                  </a:lnTo>
                  <a:lnTo>
                    <a:pt x="360" y="452"/>
                  </a:lnTo>
                  <a:lnTo>
                    <a:pt x="356" y="446"/>
                  </a:lnTo>
                  <a:lnTo>
                    <a:pt x="351" y="435"/>
                  </a:lnTo>
                  <a:lnTo>
                    <a:pt x="346" y="421"/>
                  </a:lnTo>
                  <a:lnTo>
                    <a:pt x="346" y="421"/>
                  </a:lnTo>
                  <a:lnTo>
                    <a:pt x="330" y="392"/>
                  </a:lnTo>
                  <a:lnTo>
                    <a:pt x="324" y="378"/>
                  </a:lnTo>
                  <a:lnTo>
                    <a:pt x="322" y="374"/>
                  </a:lnTo>
                  <a:lnTo>
                    <a:pt x="321" y="370"/>
                  </a:lnTo>
                  <a:lnTo>
                    <a:pt x="321" y="370"/>
                  </a:lnTo>
                  <a:lnTo>
                    <a:pt x="321" y="369"/>
                  </a:lnTo>
                  <a:lnTo>
                    <a:pt x="321" y="370"/>
                  </a:lnTo>
                  <a:lnTo>
                    <a:pt x="319" y="374"/>
                  </a:lnTo>
                  <a:lnTo>
                    <a:pt x="317" y="381"/>
                  </a:lnTo>
                  <a:lnTo>
                    <a:pt x="315" y="389"/>
                  </a:lnTo>
                  <a:lnTo>
                    <a:pt x="311" y="397"/>
                  </a:lnTo>
                  <a:lnTo>
                    <a:pt x="308" y="399"/>
                  </a:lnTo>
                  <a:lnTo>
                    <a:pt x="305" y="401"/>
                  </a:lnTo>
                  <a:lnTo>
                    <a:pt x="302" y="402"/>
                  </a:lnTo>
                  <a:lnTo>
                    <a:pt x="299" y="401"/>
                  </a:lnTo>
                  <a:lnTo>
                    <a:pt x="295" y="398"/>
                  </a:lnTo>
                  <a:lnTo>
                    <a:pt x="291" y="394"/>
                  </a:lnTo>
                  <a:lnTo>
                    <a:pt x="291" y="394"/>
                  </a:lnTo>
                  <a:lnTo>
                    <a:pt x="284" y="385"/>
                  </a:lnTo>
                  <a:lnTo>
                    <a:pt x="278" y="375"/>
                  </a:lnTo>
                  <a:lnTo>
                    <a:pt x="274" y="366"/>
                  </a:lnTo>
                  <a:lnTo>
                    <a:pt x="269" y="359"/>
                  </a:lnTo>
                  <a:lnTo>
                    <a:pt x="263" y="353"/>
                  </a:lnTo>
                  <a:lnTo>
                    <a:pt x="259" y="350"/>
                  </a:lnTo>
                  <a:lnTo>
                    <a:pt x="254" y="349"/>
                  </a:lnTo>
                  <a:lnTo>
                    <a:pt x="249" y="348"/>
                  </a:lnTo>
                  <a:lnTo>
                    <a:pt x="242" y="347"/>
                  </a:lnTo>
                  <a:lnTo>
                    <a:pt x="226" y="348"/>
                  </a:lnTo>
                  <a:lnTo>
                    <a:pt x="226" y="348"/>
                  </a:lnTo>
                  <a:lnTo>
                    <a:pt x="193" y="354"/>
                  </a:lnTo>
                  <a:lnTo>
                    <a:pt x="181" y="356"/>
                  </a:lnTo>
                  <a:lnTo>
                    <a:pt x="172" y="359"/>
                  </a:lnTo>
                  <a:lnTo>
                    <a:pt x="165" y="362"/>
                  </a:lnTo>
                  <a:lnTo>
                    <a:pt x="159" y="366"/>
                  </a:lnTo>
                  <a:lnTo>
                    <a:pt x="154" y="370"/>
                  </a:lnTo>
                  <a:lnTo>
                    <a:pt x="150" y="375"/>
                  </a:lnTo>
                  <a:lnTo>
                    <a:pt x="150" y="375"/>
                  </a:lnTo>
                  <a:lnTo>
                    <a:pt x="145" y="380"/>
                  </a:lnTo>
                  <a:lnTo>
                    <a:pt x="141" y="381"/>
                  </a:lnTo>
                  <a:lnTo>
                    <a:pt x="135" y="382"/>
                  </a:lnTo>
                  <a:lnTo>
                    <a:pt x="130" y="382"/>
                  </a:lnTo>
                  <a:lnTo>
                    <a:pt x="117" y="382"/>
                  </a:lnTo>
                  <a:lnTo>
                    <a:pt x="110" y="383"/>
                  </a:lnTo>
                  <a:lnTo>
                    <a:pt x="101" y="385"/>
                  </a:lnTo>
                  <a:lnTo>
                    <a:pt x="101" y="385"/>
                  </a:lnTo>
                  <a:lnTo>
                    <a:pt x="92" y="388"/>
                  </a:lnTo>
                  <a:lnTo>
                    <a:pt x="83" y="393"/>
                  </a:lnTo>
                  <a:lnTo>
                    <a:pt x="64" y="403"/>
                  </a:lnTo>
                  <a:lnTo>
                    <a:pt x="56" y="407"/>
                  </a:lnTo>
                  <a:lnTo>
                    <a:pt x="52" y="407"/>
                  </a:lnTo>
                  <a:lnTo>
                    <a:pt x="48" y="407"/>
                  </a:lnTo>
                  <a:lnTo>
                    <a:pt x="45" y="405"/>
                  </a:lnTo>
                  <a:lnTo>
                    <a:pt x="41" y="404"/>
                  </a:lnTo>
                  <a:lnTo>
                    <a:pt x="38" y="401"/>
                  </a:lnTo>
                  <a:lnTo>
                    <a:pt x="36" y="397"/>
                  </a:lnTo>
                  <a:lnTo>
                    <a:pt x="36" y="397"/>
                  </a:lnTo>
                  <a:lnTo>
                    <a:pt x="33" y="392"/>
                  </a:lnTo>
                  <a:lnTo>
                    <a:pt x="33" y="387"/>
                  </a:lnTo>
                  <a:lnTo>
                    <a:pt x="32" y="378"/>
                  </a:lnTo>
                  <a:lnTo>
                    <a:pt x="35" y="369"/>
                  </a:lnTo>
                  <a:lnTo>
                    <a:pt x="36" y="360"/>
                  </a:lnTo>
                  <a:lnTo>
                    <a:pt x="37" y="350"/>
                  </a:lnTo>
                  <a:lnTo>
                    <a:pt x="37" y="340"/>
                  </a:lnTo>
                  <a:lnTo>
                    <a:pt x="35" y="328"/>
                  </a:lnTo>
                  <a:lnTo>
                    <a:pt x="32" y="322"/>
                  </a:lnTo>
                  <a:lnTo>
                    <a:pt x="29" y="316"/>
                  </a:lnTo>
                  <a:lnTo>
                    <a:pt x="29" y="316"/>
                  </a:lnTo>
                  <a:lnTo>
                    <a:pt x="21" y="302"/>
                  </a:lnTo>
                  <a:lnTo>
                    <a:pt x="16" y="290"/>
                  </a:lnTo>
                  <a:lnTo>
                    <a:pt x="13" y="278"/>
                  </a:lnTo>
                  <a:lnTo>
                    <a:pt x="10" y="268"/>
                  </a:lnTo>
                  <a:lnTo>
                    <a:pt x="8" y="258"/>
                  </a:lnTo>
                  <a:lnTo>
                    <a:pt x="6" y="248"/>
                  </a:lnTo>
                  <a:lnTo>
                    <a:pt x="6" y="227"/>
                  </a:lnTo>
                  <a:lnTo>
                    <a:pt x="6" y="227"/>
                  </a:lnTo>
                  <a:lnTo>
                    <a:pt x="5" y="218"/>
                  </a:lnTo>
                  <a:lnTo>
                    <a:pt x="4" y="209"/>
                  </a:lnTo>
                  <a:lnTo>
                    <a:pt x="0" y="196"/>
                  </a:lnTo>
                  <a:lnTo>
                    <a:pt x="0" y="191"/>
                  </a:lnTo>
                  <a:lnTo>
                    <a:pt x="3" y="186"/>
                  </a:lnTo>
                  <a:lnTo>
                    <a:pt x="8" y="181"/>
                  </a:lnTo>
                  <a:lnTo>
                    <a:pt x="16" y="176"/>
                  </a:lnTo>
                  <a:lnTo>
                    <a:pt x="16" y="176"/>
                  </a:lnTo>
                  <a:lnTo>
                    <a:pt x="27" y="172"/>
                  </a:lnTo>
                  <a:lnTo>
                    <a:pt x="38" y="169"/>
                  </a:lnTo>
                  <a:lnTo>
                    <a:pt x="62" y="165"/>
                  </a:lnTo>
                  <a:lnTo>
                    <a:pt x="73" y="161"/>
                  </a:lnTo>
                  <a:lnTo>
                    <a:pt x="85" y="156"/>
                  </a:lnTo>
                  <a:lnTo>
                    <a:pt x="97" y="149"/>
                  </a:lnTo>
                  <a:lnTo>
                    <a:pt x="110" y="139"/>
                  </a:lnTo>
                  <a:lnTo>
                    <a:pt x="110" y="139"/>
                  </a:lnTo>
                  <a:lnTo>
                    <a:pt x="119" y="127"/>
                  </a:lnTo>
                  <a:lnTo>
                    <a:pt x="126" y="118"/>
                  </a:lnTo>
                  <a:lnTo>
                    <a:pt x="129" y="110"/>
                  </a:lnTo>
                  <a:lnTo>
                    <a:pt x="130" y="102"/>
                  </a:lnTo>
                  <a:lnTo>
                    <a:pt x="133" y="95"/>
                  </a:lnTo>
                  <a:lnTo>
                    <a:pt x="134" y="88"/>
                  </a:lnTo>
                  <a:lnTo>
                    <a:pt x="139" y="81"/>
                  </a:lnTo>
                  <a:lnTo>
                    <a:pt x="145" y="73"/>
                  </a:lnTo>
                  <a:lnTo>
                    <a:pt x="145" y="73"/>
                  </a:lnTo>
                  <a:lnTo>
                    <a:pt x="161" y="57"/>
                  </a:lnTo>
                  <a:lnTo>
                    <a:pt x="168" y="51"/>
                  </a:lnTo>
                  <a:lnTo>
                    <a:pt x="176" y="46"/>
                  </a:lnTo>
                  <a:lnTo>
                    <a:pt x="182" y="43"/>
                  </a:lnTo>
                  <a:lnTo>
                    <a:pt x="186" y="42"/>
                  </a:lnTo>
                  <a:lnTo>
                    <a:pt x="188" y="42"/>
                  </a:lnTo>
                  <a:lnTo>
                    <a:pt x="189" y="43"/>
                  </a:lnTo>
                  <a:lnTo>
                    <a:pt x="192" y="48"/>
                  </a:lnTo>
                  <a:lnTo>
                    <a:pt x="192" y="48"/>
                  </a:lnTo>
                  <a:lnTo>
                    <a:pt x="197" y="59"/>
                  </a:lnTo>
                  <a:lnTo>
                    <a:pt x="199" y="63"/>
                  </a:lnTo>
                  <a:lnTo>
                    <a:pt x="202" y="67"/>
                  </a:lnTo>
                  <a:lnTo>
                    <a:pt x="205" y="69"/>
                  </a:lnTo>
                  <a:lnTo>
                    <a:pt x="209" y="70"/>
                  </a:lnTo>
                  <a:lnTo>
                    <a:pt x="214" y="69"/>
                  </a:lnTo>
                  <a:lnTo>
                    <a:pt x="218" y="65"/>
                  </a:lnTo>
                  <a:lnTo>
                    <a:pt x="218" y="65"/>
                  </a:lnTo>
                  <a:lnTo>
                    <a:pt x="221" y="59"/>
                  </a:lnTo>
                  <a:lnTo>
                    <a:pt x="224" y="53"/>
                  </a:lnTo>
                  <a:lnTo>
                    <a:pt x="227" y="38"/>
                  </a:lnTo>
                  <a:lnTo>
                    <a:pt x="230" y="31"/>
                  </a:lnTo>
                  <a:lnTo>
                    <a:pt x="234" y="26"/>
                  </a:lnTo>
                  <a:lnTo>
                    <a:pt x="236" y="24"/>
                  </a:lnTo>
                  <a:lnTo>
                    <a:pt x="240" y="21"/>
                  </a:lnTo>
                  <a:lnTo>
                    <a:pt x="245" y="21"/>
                  </a:lnTo>
                  <a:lnTo>
                    <a:pt x="249" y="20"/>
                  </a:lnTo>
                  <a:lnTo>
                    <a:pt x="249" y="20"/>
                  </a:lnTo>
                  <a:lnTo>
                    <a:pt x="267" y="20"/>
                  </a:lnTo>
                  <a:lnTo>
                    <a:pt x="278" y="18"/>
                  </a:lnTo>
                  <a:lnTo>
                    <a:pt x="285" y="15"/>
                  </a:lnTo>
                  <a:lnTo>
                    <a:pt x="295" y="15"/>
                  </a:lnTo>
                  <a:lnTo>
                    <a:pt x="295" y="15"/>
                  </a:lnTo>
                  <a:lnTo>
                    <a:pt x="301" y="15"/>
                  </a:lnTo>
                  <a:lnTo>
                    <a:pt x="306" y="16"/>
                  </a:lnTo>
                  <a:lnTo>
                    <a:pt x="310" y="19"/>
                  </a:lnTo>
                  <a:lnTo>
                    <a:pt x="312" y="21"/>
                  </a:lnTo>
                  <a:lnTo>
                    <a:pt x="313" y="25"/>
                  </a:lnTo>
                  <a:lnTo>
                    <a:pt x="313" y="29"/>
                  </a:lnTo>
                  <a:lnTo>
                    <a:pt x="312" y="34"/>
                  </a:lnTo>
                  <a:lnTo>
                    <a:pt x="308" y="38"/>
                  </a:lnTo>
                  <a:lnTo>
                    <a:pt x="308" y="38"/>
                  </a:lnTo>
                  <a:lnTo>
                    <a:pt x="303" y="43"/>
                  </a:lnTo>
                  <a:lnTo>
                    <a:pt x="300" y="48"/>
                  </a:lnTo>
                  <a:lnTo>
                    <a:pt x="299" y="53"/>
                  </a:lnTo>
                  <a:lnTo>
                    <a:pt x="297" y="59"/>
                  </a:lnTo>
                  <a:lnTo>
                    <a:pt x="299" y="64"/>
                  </a:lnTo>
                  <a:lnTo>
                    <a:pt x="301" y="69"/>
                  </a:lnTo>
                  <a:lnTo>
                    <a:pt x="305" y="73"/>
                  </a:lnTo>
                  <a:lnTo>
                    <a:pt x="308" y="76"/>
                  </a:lnTo>
                  <a:lnTo>
                    <a:pt x="308" y="76"/>
                  </a:lnTo>
                  <a:lnTo>
                    <a:pt x="321" y="83"/>
                  </a:lnTo>
                  <a:lnTo>
                    <a:pt x="330" y="89"/>
                  </a:lnTo>
                  <a:lnTo>
                    <a:pt x="340" y="94"/>
                  </a:lnTo>
                  <a:lnTo>
                    <a:pt x="349" y="101"/>
                  </a:lnTo>
                  <a:lnTo>
                    <a:pt x="349" y="101"/>
                  </a:lnTo>
                  <a:lnTo>
                    <a:pt x="356" y="106"/>
                  </a:lnTo>
                  <a:lnTo>
                    <a:pt x="360" y="107"/>
                  </a:lnTo>
                  <a:lnTo>
                    <a:pt x="362" y="108"/>
                  </a:lnTo>
                  <a:lnTo>
                    <a:pt x="366" y="107"/>
                  </a:lnTo>
                  <a:lnTo>
                    <a:pt x="369" y="106"/>
                  </a:lnTo>
                  <a:lnTo>
                    <a:pt x="371" y="102"/>
                  </a:lnTo>
                  <a:lnTo>
                    <a:pt x="373" y="99"/>
                  </a:lnTo>
                  <a:lnTo>
                    <a:pt x="373" y="99"/>
                  </a:lnTo>
                  <a:lnTo>
                    <a:pt x="377" y="91"/>
                  </a:lnTo>
                  <a:lnTo>
                    <a:pt x="381" y="83"/>
                  </a:lnTo>
                  <a:lnTo>
                    <a:pt x="382" y="79"/>
                  </a:lnTo>
                  <a:lnTo>
                    <a:pt x="383" y="73"/>
                  </a:lnTo>
                  <a:lnTo>
                    <a:pt x="382" y="67"/>
                  </a:lnTo>
                  <a:lnTo>
                    <a:pt x="380" y="59"/>
                  </a:lnTo>
                  <a:lnTo>
                    <a:pt x="380" y="59"/>
                  </a:lnTo>
                  <a:lnTo>
                    <a:pt x="378" y="51"/>
                  </a:lnTo>
                  <a:lnTo>
                    <a:pt x="378" y="43"/>
                  </a:lnTo>
                  <a:lnTo>
                    <a:pt x="380" y="37"/>
                  </a:lnTo>
                  <a:lnTo>
                    <a:pt x="381" y="32"/>
                  </a:lnTo>
                  <a:lnTo>
                    <a:pt x="384" y="21"/>
                  </a:lnTo>
                  <a:lnTo>
                    <a:pt x="387" y="15"/>
                  </a:lnTo>
                  <a:lnTo>
                    <a:pt x="387" y="8"/>
                  </a:lnTo>
                  <a:lnTo>
                    <a:pt x="387" y="8"/>
                  </a:lnTo>
                  <a:lnTo>
                    <a:pt x="387" y="3"/>
                  </a:lnTo>
                  <a:lnTo>
                    <a:pt x="389" y="0"/>
                  </a:lnTo>
                  <a:lnTo>
                    <a:pt x="391" y="2"/>
                  </a:lnTo>
                  <a:lnTo>
                    <a:pt x="393" y="5"/>
                  </a:lnTo>
                  <a:lnTo>
                    <a:pt x="398" y="16"/>
                  </a:lnTo>
                  <a:lnTo>
                    <a:pt x="403" y="29"/>
                  </a:lnTo>
                  <a:lnTo>
                    <a:pt x="403" y="29"/>
                  </a:lnTo>
                  <a:lnTo>
                    <a:pt x="404" y="34"/>
                  </a:lnTo>
                  <a:lnTo>
                    <a:pt x="404" y="40"/>
                  </a:lnTo>
                  <a:lnTo>
                    <a:pt x="403" y="49"/>
                  </a:lnTo>
                  <a:lnTo>
                    <a:pt x="403" y="53"/>
                  </a:lnTo>
                  <a:lnTo>
                    <a:pt x="403" y="56"/>
                  </a:lnTo>
                  <a:lnTo>
                    <a:pt x="405" y="58"/>
                  </a:lnTo>
                  <a:lnTo>
                    <a:pt x="409" y="58"/>
                  </a:lnTo>
                  <a:lnTo>
                    <a:pt x="409" y="58"/>
                  </a:lnTo>
                  <a:lnTo>
                    <a:pt x="419" y="59"/>
                  </a:lnTo>
                  <a:lnTo>
                    <a:pt x="424" y="61"/>
                  </a:lnTo>
                  <a:lnTo>
                    <a:pt x="429" y="63"/>
                  </a:lnTo>
                  <a:lnTo>
                    <a:pt x="432" y="67"/>
                  </a:lnTo>
                  <a:lnTo>
                    <a:pt x="435" y="70"/>
                  </a:lnTo>
                  <a:lnTo>
                    <a:pt x="437" y="74"/>
                  </a:lnTo>
                  <a:lnTo>
                    <a:pt x="437" y="80"/>
                  </a:lnTo>
                  <a:lnTo>
                    <a:pt x="437" y="80"/>
                  </a:lnTo>
                  <a:lnTo>
                    <a:pt x="437" y="110"/>
                  </a:lnTo>
                  <a:lnTo>
                    <a:pt x="438" y="124"/>
                  </a:lnTo>
                  <a:lnTo>
                    <a:pt x="441" y="129"/>
                  </a:lnTo>
                  <a:lnTo>
                    <a:pt x="443" y="134"/>
                  </a:lnTo>
                  <a:lnTo>
                    <a:pt x="443" y="134"/>
                  </a:lnTo>
                  <a:lnTo>
                    <a:pt x="451" y="140"/>
                  </a:lnTo>
                  <a:lnTo>
                    <a:pt x="461" y="150"/>
                  </a:lnTo>
                  <a:lnTo>
                    <a:pt x="473" y="164"/>
                  </a:lnTo>
                  <a:lnTo>
                    <a:pt x="478" y="172"/>
                  </a:lnTo>
                  <a:lnTo>
                    <a:pt x="484" y="181"/>
                  </a:lnTo>
                  <a:lnTo>
                    <a:pt x="484" y="181"/>
                  </a:lnTo>
                  <a:lnTo>
                    <a:pt x="490" y="192"/>
                  </a:lnTo>
                  <a:lnTo>
                    <a:pt x="497" y="202"/>
                  </a:lnTo>
                  <a:lnTo>
                    <a:pt x="512" y="219"/>
                  </a:lnTo>
                  <a:lnTo>
                    <a:pt x="519" y="227"/>
                  </a:lnTo>
                  <a:lnTo>
                    <a:pt x="526" y="235"/>
                  </a:lnTo>
                  <a:lnTo>
                    <a:pt x="529" y="243"/>
                  </a:lnTo>
                  <a:lnTo>
                    <a:pt x="531" y="251"/>
                  </a:lnTo>
                  <a:lnTo>
                    <a:pt x="531" y="251"/>
                  </a:lnTo>
                  <a:lnTo>
                    <a:pt x="529" y="264"/>
                  </a:lnTo>
                  <a:lnTo>
                    <a:pt x="528" y="275"/>
                  </a:lnTo>
                  <a:lnTo>
                    <a:pt x="528" y="285"/>
                  </a:lnTo>
                  <a:lnTo>
                    <a:pt x="528" y="291"/>
                  </a:lnTo>
                  <a:lnTo>
                    <a:pt x="531" y="296"/>
                  </a:lnTo>
                  <a:lnTo>
                    <a:pt x="531" y="296"/>
                  </a:lnTo>
                  <a:lnTo>
                    <a:pt x="534" y="308"/>
                  </a:lnTo>
                  <a:lnTo>
                    <a:pt x="535" y="321"/>
                  </a:lnTo>
                  <a:lnTo>
                    <a:pt x="535" y="328"/>
                  </a:lnTo>
                  <a:lnTo>
                    <a:pt x="534" y="334"/>
                  </a:lnTo>
                  <a:lnTo>
                    <a:pt x="533" y="342"/>
                  </a:lnTo>
                  <a:lnTo>
                    <a:pt x="531" y="348"/>
                  </a:lnTo>
                  <a:lnTo>
                    <a:pt x="531" y="348"/>
                  </a:lnTo>
                  <a:lnTo>
                    <a:pt x="523" y="360"/>
                  </a:lnTo>
                  <a:lnTo>
                    <a:pt x="516" y="372"/>
                  </a:lnTo>
                  <a:lnTo>
                    <a:pt x="499" y="398"/>
                  </a:lnTo>
                  <a:lnTo>
                    <a:pt x="499" y="398"/>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9" name="Freeform 9">
              <a:extLst>
                <a:ext uri="{FF2B5EF4-FFF2-40B4-BE49-F238E27FC236}">
                  <a16:creationId xmlns:a16="http://schemas.microsoft.com/office/drawing/2014/main" id="{D48AF138-7EAF-452B-8279-91FBD20E247F}"/>
                </a:ext>
              </a:extLst>
            </p:cNvPr>
            <p:cNvSpPr>
              <a:spLocks/>
            </p:cNvSpPr>
            <p:nvPr/>
          </p:nvSpPr>
          <p:spPr bwMode="auto">
            <a:xfrm>
              <a:off x="7666038" y="5300663"/>
              <a:ext cx="169862" cy="195262"/>
            </a:xfrm>
            <a:custGeom>
              <a:avLst/>
              <a:gdLst>
                <a:gd name="T0" fmla="*/ 82 w 107"/>
                <a:gd name="T1" fmla="*/ 2 h 123"/>
                <a:gd name="T2" fmla="*/ 82 w 107"/>
                <a:gd name="T3" fmla="*/ 2 h 123"/>
                <a:gd name="T4" fmla="*/ 76 w 107"/>
                <a:gd name="T5" fmla="*/ 16 h 123"/>
                <a:gd name="T6" fmla="*/ 71 w 107"/>
                <a:gd name="T7" fmla="*/ 30 h 123"/>
                <a:gd name="T8" fmla="*/ 69 w 107"/>
                <a:gd name="T9" fmla="*/ 38 h 123"/>
                <a:gd name="T10" fmla="*/ 65 w 107"/>
                <a:gd name="T11" fmla="*/ 44 h 123"/>
                <a:gd name="T12" fmla="*/ 61 w 107"/>
                <a:gd name="T13" fmla="*/ 51 h 123"/>
                <a:gd name="T14" fmla="*/ 55 w 107"/>
                <a:gd name="T15" fmla="*/ 57 h 123"/>
                <a:gd name="T16" fmla="*/ 55 w 107"/>
                <a:gd name="T17" fmla="*/ 57 h 123"/>
                <a:gd name="T18" fmla="*/ 49 w 107"/>
                <a:gd name="T19" fmla="*/ 62 h 123"/>
                <a:gd name="T20" fmla="*/ 42 w 107"/>
                <a:gd name="T21" fmla="*/ 67 h 123"/>
                <a:gd name="T22" fmla="*/ 28 w 107"/>
                <a:gd name="T23" fmla="*/ 72 h 123"/>
                <a:gd name="T24" fmla="*/ 22 w 107"/>
                <a:gd name="T25" fmla="*/ 75 h 123"/>
                <a:gd name="T26" fmla="*/ 16 w 107"/>
                <a:gd name="T27" fmla="*/ 78 h 123"/>
                <a:gd name="T28" fmla="*/ 11 w 107"/>
                <a:gd name="T29" fmla="*/ 83 h 123"/>
                <a:gd name="T30" fmla="*/ 6 w 107"/>
                <a:gd name="T31" fmla="*/ 89 h 123"/>
                <a:gd name="T32" fmla="*/ 6 w 107"/>
                <a:gd name="T33" fmla="*/ 89 h 123"/>
                <a:gd name="T34" fmla="*/ 0 w 107"/>
                <a:gd name="T35" fmla="*/ 100 h 123"/>
                <a:gd name="T36" fmla="*/ 0 w 107"/>
                <a:gd name="T37" fmla="*/ 104 h 123"/>
                <a:gd name="T38" fmla="*/ 1 w 107"/>
                <a:gd name="T39" fmla="*/ 105 h 123"/>
                <a:gd name="T40" fmla="*/ 7 w 107"/>
                <a:gd name="T41" fmla="*/ 108 h 123"/>
                <a:gd name="T42" fmla="*/ 12 w 107"/>
                <a:gd name="T43" fmla="*/ 110 h 123"/>
                <a:gd name="T44" fmla="*/ 18 w 107"/>
                <a:gd name="T45" fmla="*/ 114 h 123"/>
                <a:gd name="T46" fmla="*/ 18 w 107"/>
                <a:gd name="T47" fmla="*/ 114 h 123"/>
                <a:gd name="T48" fmla="*/ 24 w 107"/>
                <a:gd name="T49" fmla="*/ 118 h 123"/>
                <a:gd name="T50" fmla="*/ 29 w 107"/>
                <a:gd name="T51" fmla="*/ 121 h 123"/>
                <a:gd name="T52" fmla="*/ 34 w 107"/>
                <a:gd name="T53" fmla="*/ 123 h 123"/>
                <a:gd name="T54" fmla="*/ 39 w 107"/>
                <a:gd name="T55" fmla="*/ 123 h 123"/>
                <a:gd name="T56" fmla="*/ 43 w 107"/>
                <a:gd name="T57" fmla="*/ 120 h 123"/>
                <a:gd name="T58" fmla="*/ 48 w 107"/>
                <a:gd name="T59" fmla="*/ 118 h 123"/>
                <a:gd name="T60" fmla="*/ 53 w 107"/>
                <a:gd name="T61" fmla="*/ 113 h 123"/>
                <a:gd name="T62" fmla="*/ 58 w 107"/>
                <a:gd name="T63" fmla="*/ 105 h 123"/>
                <a:gd name="T64" fmla="*/ 58 w 107"/>
                <a:gd name="T65" fmla="*/ 105 h 123"/>
                <a:gd name="T66" fmla="*/ 64 w 107"/>
                <a:gd name="T67" fmla="*/ 93 h 123"/>
                <a:gd name="T68" fmla="*/ 66 w 107"/>
                <a:gd name="T69" fmla="*/ 84 h 123"/>
                <a:gd name="T70" fmla="*/ 67 w 107"/>
                <a:gd name="T71" fmla="*/ 80 h 123"/>
                <a:gd name="T72" fmla="*/ 72 w 107"/>
                <a:gd name="T73" fmla="*/ 73 h 123"/>
                <a:gd name="T74" fmla="*/ 72 w 107"/>
                <a:gd name="T75" fmla="*/ 73 h 123"/>
                <a:gd name="T76" fmla="*/ 81 w 107"/>
                <a:gd name="T77" fmla="*/ 64 h 123"/>
                <a:gd name="T78" fmla="*/ 92 w 107"/>
                <a:gd name="T79" fmla="*/ 51 h 123"/>
                <a:gd name="T80" fmla="*/ 102 w 107"/>
                <a:gd name="T81" fmla="*/ 38 h 123"/>
                <a:gd name="T82" fmla="*/ 104 w 107"/>
                <a:gd name="T83" fmla="*/ 30 h 123"/>
                <a:gd name="T84" fmla="*/ 107 w 107"/>
                <a:gd name="T85" fmla="*/ 24 h 123"/>
                <a:gd name="T86" fmla="*/ 107 w 107"/>
                <a:gd name="T87" fmla="*/ 24 h 123"/>
                <a:gd name="T88" fmla="*/ 107 w 107"/>
                <a:gd name="T89" fmla="*/ 18 h 123"/>
                <a:gd name="T90" fmla="*/ 104 w 107"/>
                <a:gd name="T91" fmla="*/ 12 h 123"/>
                <a:gd name="T92" fmla="*/ 101 w 107"/>
                <a:gd name="T93" fmla="*/ 7 h 123"/>
                <a:gd name="T94" fmla="*/ 97 w 107"/>
                <a:gd name="T95" fmla="*/ 3 h 123"/>
                <a:gd name="T96" fmla="*/ 92 w 107"/>
                <a:gd name="T97" fmla="*/ 1 h 123"/>
                <a:gd name="T98" fmla="*/ 88 w 107"/>
                <a:gd name="T99" fmla="*/ 0 h 123"/>
                <a:gd name="T100" fmla="*/ 85 w 107"/>
                <a:gd name="T101" fmla="*/ 0 h 123"/>
                <a:gd name="T102" fmla="*/ 82 w 107"/>
                <a:gd name="T103" fmla="*/ 2 h 123"/>
                <a:gd name="T104" fmla="*/ 82 w 107"/>
                <a:gd name="T105"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23">
                  <a:moveTo>
                    <a:pt x="82" y="2"/>
                  </a:moveTo>
                  <a:lnTo>
                    <a:pt x="82" y="2"/>
                  </a:lnTo>
                  <a:lnTo>
                    <a:pt x="76" y="16"/>
                  </a:lnTo>
                  <a:lnTo>
                    <a:pt x="71" y="30"/>
                  </a:lnTo>
                  <a:lnTo>
                    <a:pt x="69" y="38"/>
                  </a:lnTo>
                  <a:lnTo>
                    <a:pt x="65" y="44"/>
                  </a:lnTo>
                  <a:lnTo>
                    <a:pt x="61" y="51"/>
                  </a:lnTo>
                  <a:lnTo>
                    <a:pt x="55" y="57"/>
                  </a:lnTo>
                  <a:lnTo>
                    <a:pt x="55" y="57"/>
                  </a:lnTo>
                  <a:lnTo>
                    <a:pt x="49" y="62"/>
                  </a:lnTo>
                  <a:lnTo>
                    <a:pt x="42" y="67"/>
                  </a:lnTo>
                  <a:lnTo>
                    <a:pt x="28" y="72"/>
                  </a:lnTo>
                  <a:lnTo>
                    <a:pt x="22" y="75"/>
                  </a:lnTo>
                  <a:lnTo>
                    <a:pt x="16" y="78"/>
                  </a:lnTo>
                  <a:lnTo>
                    <a:pt x="11" y="83"/>
                  </a:lnTo>
                  <a:lnTo>
                    <a:pt x="6" y="89"/>
                  </a:lnTo>
                  <a:lnTo>
                    <a:pt x="6" y="89"/>
                  </a:lnTo>
                  <a:lnTo>
                    <a:pt x="0" y="100"/>
                  </a:lnTo>
                  <a:lnTo>
                    <a:pt x="0" y="104"/>
                  </a:lnTo>
                  <a:lnTo>
                    <a:pt x="1" y="105"/>
                  </a:lnTo>
                  <a:lnTo>
                    <a:pt x="7" y="108"/>
                  </a:lnTo>
                  <a:lnTo>
                    <a:pt x="12" y="110"/>
                  </a:lnTo>
                  <a:lnTo>
                    <a:pt x="18" y="114"/>
                  </a:lnTo>
                  <a:lnTo>
                    <a:pt x="18" y="114"/>
                  </a:lnTo>
                  <a:lnTo>
                    <a:pt x="24" y="118"/>
                  </a:lnTo>
                  <a:lnTo>
                    <a:pt x="29" y="121"/>
                  </a:lnTo>
                  <a:lnTo>
                    <a:pt x="34" y="123"/>
                  </a:lnTo>
                  <a:lnTo>
                    <a:pt x="39" y="123"/>
                  </a:lnTo>
                  <a:lnTo>
                    <a:pt x="43" y="120"/>
                  </a:lnTo>
                  <a:lnTo>
                    <a:pt x="48" y="118"/>
                  </a:lnTo>
                  <a:lnTo>
                    <a:pt x="53" y="113"/>
                  </a:lnTo>
                  <a:lnTo>
                    <a:pt x="58" y="105"/>
                  </a:lnTo>
                  <a:lnTo>
                    <a:pt x="58" y="105"/>
                  </a:lnTo>
                  <a:lnTo>
                    <a:pt x="64" y="93"/>
                  </a:lnTo>
                  <a:lnTo>
                    <a:pt x="66" y="84"/>
                  </a:lnTo>
                  <a:lnTo>
                    <a:pt x="67" y="80"/>
                  </a:lnTo>
                  <a:lnTo>
                    <a:pt x="72" y="73"/>
                  </a:lnTo>
                  <a:lnTo>
                    <a:pt x="72" y="73"/>
                  </a:lnTo>
                  <a:lnTo>
                    <a:pt x="81" y="64"/>
                  </a:lnTo>
                  <a:lnTo>
                    <a:pt x="92" y="51"/>
                  </a:lnTo>
                  <a:lnTo>
                    <a:pt x="102" y="38"/>
                  </a:lnTo>
                  <a:lnTo>
                    <a:pt x="104" y="30"/>
                  </a:lnTo>
                  <a:lnTo>
                    <a:pt x="107" y="24"/>
                  </a:lnTo>
                  <a:lnTo>
                    <a:pt x="107" y="24"/>
                  </a:lnTo>
                  <a:lnTo>
                    <a:pt x="107" y="18"/>
                  </a:lnTo>
                  <a:lnTo>
                    <a:pt x="104" y="12"/>
                  </a:lnTo>
                  <a:lnTo>
                    <a:pt x="101" y="7"/>
                  </a:lnTo>
                  <a:lnTo>
                    <a:pt x="97" y="3"/>
                  </a:lnTo>
                  <a:lnTo>
                    <a:pt x="92" y="1"/>
                  </a:lnTo>
                  <a:lnTo>
                    <a:pt x="88" y="0"/>
                  </a:lnTo>
                  <a:lnTo>
                    <a:pt x="85" y="0"/>
                  </a:lnTo>
                  <a:lnTo>
                    <a:pt x="82" y="2"/>
                  </a:lnTo>
                  <a:lnTo>
                    <a:pt x="82" y="2"/>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0" name="Freeform 10">
              <a:extLst>
                <a:ext uri="{FF2B5EF4-FFF2-40B4-BE49-F238E27FC236}">
                  <a16:creationId xmlns:a16="http://schemas.microsoft.com/office/drawing/2014/main" id="{2254D1DB-222B-4694-A38D-22A31D6D3C12}"/>
                </a:ext>
              </a:extLst>
            </p:cNvPr>
            <p:cNvSpPr>
              <a:spLocks/>
            </p:cNvSpPr>
            <p:nvPr/>
          </p:nvSpPr>
          <p:spPr bwMode="auto">
            <a:xfrm>
              <a:off x="7797800" y="5124450"/>
              <a:ext cx="139700" cy="200025"/>
            </a:xfrm>
            <a:custGeom>
              <a:avLst/>
              <a:gdLst>
                <a:gd name="T0" fmla="*/ 48 w 88"/>
                <a:gd name="T1" fmla="*/ 124 h 126"/>
                <a:gd name="T2" fmla="*/ 43 w 88"/>
                <a:gd name="T3" fmla="*/ 124 h 126"/>
                <a:gd name="T4" fmla="*/ 41 w 88"/>
                <a:gd name="T5" fmla="*/ 121 h 126"/>
                <a:gd name="T6" fmla="*/ 35 w 88"/>
                <a:gd name="T7" fmla="*/ 108 h 126"/>
                <a:gd name="T8" fmla="*/ 32 w 88"/>
                <a:gd name="T9" fmla="*/ 105 h 126"/>
                <a:gd name="T10" fmla="*/ 20 w 88"/>
                <a:gd name="T11" fmla="*/ 95 h 126"/>
                <a:gd name="T12" fmla="*/ 19 w 88"/>
                <a:gd name="T13" fmla="*/ 91 h 126"/>
                <a:gd name="T14" fmla="*/ 24 w 88"/>
                <a:gd name="T15" fmla="*/ 83 h 126"/>
                <a:gd name="T16" fmla="*/ 34 w 88"/>
                <a:gd name="T17" fmla="*/ 70 h 126"/>
                <a:gd name="T18" fmla="*/ 36 w 88"/>
                <a:gd name="T19" fmla="*/ 63 h 126"/>
                <a:gd name="T20" fmla="*/ 32 w 88"/>
                <a:gd name="T21" fmla="*/ 52 h 126"/>
                <a:gd name="T22" fmla="*/ 29 w 88"/>
                <a:gd name="T23" fmla="*/ 43 h 126"/>
                <a:gd name="T24" fmla="*/ 9 w 88"/>
                <a:gd name="T25" fmla="*/ 14 h 126"/>
                <a:gd name="T26" fmla="*/ 0 w 88"/>
                <a:gd name="T27" fmla="*/ 2 h 126"/>
                <a:gd name="T28" fmla="*/ 2 w 88"/>
                <a:gd name="T29" fmla="*/ 0 h 126"/>
                <a:gd name="T30" fmla="*/ 11 w 88"/>
                <a:gd name="T31" fmla="*/ 3 h 126"/>
                <a:gd name="T32" fmla="*/ 21 w 88"/>
                <a:gd name="T33" fmla="*/ 11 h 126"/>
                <a:gd name="T34" fmla="*/ 31 w 88"/>
                <a:gd name="T35" fmla="*/ 22 h 126"/>
                <a:gd name="T36" fmla="*/ 42 w 88"/>
                <a:gd name="T37" fmla="*/ 41 h 126"/>
                <a:gd name="T38" fmla="*/ 48 w 88"/>
                <a:gd name="T39" fmla="*/ 49 h 126"/>
                <a:gd name="T40" fmla="*/ 48 w 88"/>
                <a:gd name="T41" fmla="*/ 54 h 126"/>
                <a:gd name="T42" fmla="*/ 48 w 88"/>
                <a:gd name="T43" fmla="*/ 63 h 126"/>
                <a:gd name="T44" fmla="*/ 53 w 88"/>
                <a:gd name="T45" fmla="*/ 67 h 126"/>
                <a:gd name="T46" fmla="*/ 58 w 88"/>
                <a:gd name="T47" fmla="*/ 67 h 126"/>
                <a:gd name="T48" fmla="*/ 73 w 88"/>
                <a:gd name="T49" fmla="*/ 64 h 126"/>
                <a:gd name="T50" fmla="*/ 86 w 88"/>
                <a:gd name="T51" fmla="*/ 62 h 126"/>
                <a:gd name="T52" fmla="*/ 88 w 88"/>
                <a:gd name="T53" fmla="*/ 63 h 126"/>
                <a:gd name="T54" fmla="*/ 84 w 88"/>
                <a:gd name="T55" fmla="*/ 78 h 126"/>
                <a:gd name="T56" fmla="*/ 79 w 88"/>
                <a:gd name="T57" fmla="*/ 87 h 126"/>
                <a:gd name="T58" fmla="*/ 68 w 88"/>
                <a:gd name="T59" fmla="*/ 106 h 126"/>
                <a:gd name="T60" fmla="*/ 52 w 88"/>
                <a:gd name="T61" fmla="*/ 121 h 126"/>
                <a:gd name="T62" fmla="*/ 48 w 88"/>
                <a:gd name="T63" fmla="*/ 12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 h="126">
                  <a:moveTo>
                    <a:pt x="48" y="124"/>
                  </a:moveTo>
                  <a:lnTo>
                    <a:pt x="48" y="124"/>
                  </a:lnTo>
                  <a:lnTo>
                    <a:pt x="45" y="126"/>
                  </a:lnTo>
                  <a:lnTo>
                    <a:pt x="43" y="124"/>
                  </a:lnTo>
                  <a:lnTo>
                    <a:pt x="41" y="123"/>
                  </a:lnTo>
                  <a:lnTo>
                    <a:pt x="41" y="121"/>
                  </a:lnTo>
                  <a:lnTo>
                    <a:pt x="37" y="112"/>
                  </a:lnTo>
                  <a:lnTo>
                    <a:pt x="35" y="108"/>
                  </a:lnTo>
                  <a:lnTo>
                    <a:pt x="32" y="105"/>
                  </a:lnTo>
                  <a:lnTo>
                    <a:pt x="32" y="105"/>
                  </a:lnTo>
                  <a:lnTo>
                    <a:pt x="25" y="99"/>
                  </a:lnTo>
                  <a:lnTo>
                    <a:pt x="20" y="95"/>
                  </a:lnTo>
                  <a:lnTo>
                    <a:pt x="19" y="94"/>
                  </a:lnTo>
                  <a:lnTo>
                    <a:pt x="19" y="91"/>
                  </a:lnTo>
                  <a:lnTo>
                    <a:pt x="24" y="83"/>
                  </a:lnTo>
                  <a:lnTo>
                    <a:pt x="24" y="83"/>
                  </a:lnTo>
                  <a:lnTo>
                    <a:pt x="31" y="74"/>
                  </a:lnTo>
                  <a:lnTo>
                    <a:pt x="34" y="70"/>
                  </a:lnTo>
                  <a:lnTo>
                    <a:pt x="36" y="67"/>
                  </a:lnTo>
                  <a:lnTo>
                    <a:pt x="36" y="63"/>
                  </a:lnTo>
                  <a:lnTo>
                    <a:pt x="36" y="58"/>
                  </a:lnTo>
                  <a:lnTo>
                    <a:pt x="32" y="52"/>
                  </a:lnTo>
                  <a:lnTo>
                    <a:pt x="29" y="43"/>
                  </a:lnTo>
                  <a:lnTo>
                    <a:pt x="29" y="43"/>
                  </a:lnTo>
                  <a:lnTo>
                    <a:pt x="18" y="26"/>
                  </a:lnTo>
                  <a:lnTo>
                    <a:pt x="9" y="14"/>
                  </a:lnTo>
                  <a:lnTo>
                    <a:pt x="3" y="6"/>
                  </a:lnTo>
                  <a:lnTo>
                    <a:pt x="0" y="2"/>
                  </a:lnTo>
                  <a:lnTo>
                    <a:pt x="0" y="2"/>
                  </a:lnTo>
                  <a:lnTo>
                    <a:pt x="2" y="0"/>
                  </a:lnTo>
                  <a:lnTo>
                    <a:pt x="4" y="0"/>
                  </a:lnTo>
                  <a:lnTo>
                    <a:pt x="11" y="3"/>
                  </a:lnTo>
                  <a:lnTo>
                    <a:pt x="16" y="6"/>
                  </a:lnTo>
                  <a:lnTo>
                    <a:pt x="21" y="11"/>
                  </a:lnTo>
                  <a:lnTo>
                    <a:pt x="26" y="16"/>
                  </a:lnTo>
                  <a:lnTo>
                    <a:pt x="31" y="22"/>
                  </a:lnTo>
                  <a:lnTo>
                    <a:pt x="31" y="22"/>
                  </a:lnTo>
                  <a:lnTo>
                    <a:pt x="42" y="41"/>
                  </a:lnTo>
                  <a:lnTo>
                    <a:pt x="48" y="49"/>
                  </a:lnTo>
                  <a:lnTo>
                    <a:pt x="48" y="49"/>
                  </a:lnTo>
                  <a:lnTo>
                    <a:pt x="49" y="52"/>
                  </a:lnTo>
                  <a:lnTo>
                    <a:pt x="48" y="54"/>
                  </a:lnTo>
                  <a:lnTo>
                    <a:pt x="47" y="60"/>
                  </a:lnTo>
                  <a:lnTo>
                    <a:pt x="48" y="63"/>
                  </a:lnTo>
                  <a:lnTo>
                    <a:pt x="49" y="65"/>
                  </a:lnTo>
                  <a:lnTo>
                    <a:pt x="53" y="67"/>
                  </a:lnTo>
                  <a:lnTo>
                    <a:pt x="58" y="67"/>
                  </a:lnTo>
                  <a:lnTo>
                    <a:pt x="58" y="67"/>
                  </a:lnTo>
                  <a:lnTo>
                    <a:pt x="65" y="67"/>
                  </a:lnTo>
                  <a:lnTo>
                    <a:pt x="73" y="64"/>
                  </a:lnTo>
                  <a:lnTo>
                    <a:pt x="83" y="62"/>
                  </a:lnTo>
                  <a:lnTo>
                    <a:pt x="86" y="62"/>
                  </a:lnTo>
                  <a:lnTo>
                    <a:pt x="86" y="62"/>
                  </a:lnTo>
                  <a:lnTo>
                    <a:pt x="88" y="63"/>
                  </a:lnTo>
                  <a:lnTo>
                    <a:pt x="86" y="69"/>
                  </a:lnTo>
                  <a:lnTo>
                    <a:pt x="84" y="78"/>
                  </a:lnTo>
                  <a:lnTo>
                    <a:pt x="84" y="78"/>
                  </a:lnTo>
                  <a:lnTo>
                    <a:pt x="79" y="87"/>
                  </a:lnTo>
                  <a:lnTo>
                    <a:pt x="74" y="97"/>
                  </a:lnTo>
                  <a:lnTo>
                    <a:pt x="68" y="106"/>
                  </a:lnTo>
                  <a:lnTo>
                    <a:pt x="62" y="112"/>
                  </a:lnTo>
                  <a:lnTo>
                    <a:pt x="52" y="121"/>
                  </a:lnTo>
                  <a:lnTo>
                    <a:pt x="48" y="124"/>
                  </a:lnTo>
                  <a:lnTo>
                    <a:pt x="48" y="124"/>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1" name="Freeform 11">
              <a:extLst>
                <a:ext uri="{FF2B5EF4-FFF2-40B4-BE49-F238E27FC236}">
                  <a16:creationId xmlns:a16="http://schemas.microsoft.com/office/drawing/2014/main" id="{D06B14ED-18C1-4881-B274-EFD0278F9D27}"/>
                </a:ext>
              </a:extLst>
            </p:cNvPr>
            <p:cNvSpPr>
              <a:spLocks/>
            </p:cNvSpPr>
            <p:nvPr/>
          </p:nvSpPr>
          <p:spPr bwMode="auto">
            <a:xfrm>
              <a:off x="5273675" y="4497388"/>
              <a:ext cx="161925" cy="347662"/>
            </a:xfrm>
            <a:custGeom>
              <a:avLst/>
              <a:gdLst>
                <a:gd name="T0" fmla="*/ 86 w 102"/>
                <a:gd name="T1" fmla="*/ 5 h 219"/>
                <a:gd name="T2" fmla="*/ 99 w 102"/>
                <a:gd name="T3" fmla="*/ 33 h 219"/>
                <a:gd name="T4" fmla="*/ 102 w 102"/>
                <a:gd name="T5" fmla="*/ 47 h 219"/>
                <a:gd name="T6" fmla="*/ 98 w 102"/>
                <a:gd name="T7" fmla="*/ 63 h 219"/>
                <a:gd name="T8" fmla="*/ 89 w 102"/>
                <a:gd name="T9" fmla="*/ 81 h 219"/>
                <a:gd name="T10" fmla="*/ 72 w 102"/>
                <a:gd name="T11" fmla="*/ 127 h 219"/>
                <a:gd name="T12" fmla="*/ 66 w 102"/>
                <a:gd name="T13" fmla="*/ 155 h 219"/>
                <a:gd name="T14" fmla="*/ 61 w 102"/>
                <a:gd name="T15" fmla="*/ 182 h 219"/>
                <a:gd name="T16" fmla="*/ 55 w 102"/>
                <a:gd name="T17" fmla="*/ 201 h 219"/>
                <a:gd name="T18" fmla="*/ 45 w 102"/>
                <a:gd name="T19" fmla="*/ 215 h 219"/>
                <a:gd name="T20" fmla="*/ 31 w 102"/>
                <a:gd name="T21" fmla="*/ 219 h 219"/>
                <a:gd name="T22" fmla="*/ 23 w 102"/>
                <a:gd name="T23" fmla="*/ 219 h 219"/>
                <a:gd name="T24" fmla="*/ 13 w 102"/>
                <a:gd name="T25" fmla="*/ 212 h 219"/>
                <a:gd name="T26" fmla="*/ 10 w 102"/>
                <a:gd name="T27" fmla="*/ 203 h 219"/>
                <a:gd name="T28" fmla="*/ 6 w 102"/>
                <a:gd name="T29" fmla="*/ 183 h 219"/>
                <a:gd name="T30" fmla="*/ 2 w 102"/>
                <a:gd name="T31" fmla="*/ 172 h 219"/>
                <a:gd name="T32" fmla="*/ 0 w 102"/>
                <a:gd name="T33" fmla="*/ 157 h 219"/>
                <a:gd name="T34" fmla="*/ 2 w 102"/>
                <a:gd name="T35" fmla="*/ 147 h 219"/>
                <a:gd name="T36" fmla="*/ 6 w 102"/>
                <a:gd name="T37" fmla="*/ 140 h 219"/>
                <a:gd name="T38" fmla="*/ 16 w 102"/>
                <a:gd name="T39" fmla="*/ 125 h 219"/>
                <a:gd name="T40" fmla="*/ 17 w 102"/>
                <a:gd name="T41" fmla="*/ 118 h 219"/>
                <a:gd name="T42" fmla="*/ 11 w 102"/>
                <a:gd name="T43" fmla="*/ 101 h 219"/>
                <a:gd name="T44" fmla="*/ 8 w 102"/>
                <a:gd name="T45" fmla="*/ 92 h 219"/>
                <a:gd name="T46" fmla="*/ 11 w 102"/>
                <a:gd name="T47" fmla="*/ 77 h 219"/>
                <a:gd name="T48" fmla="*/ 19 w 102"/>
                <a:gd name="T49" fmla="*/ 65 h 219"/>
                <a:gd name="T50" fmla="*/ 32 w 102"/>
                <a:gd name="T51" fmla="*/ 58 h 219"/>
                <a:gd name="T52" fmla="*/ 37 w 102"/>
                <a:gd name="T53" fmla="*/ 57 h 219"/>
                <a:gd name="T54" fmla="*/ 49 w 102"/>
                <a:gd name="T55" fmla="*/ 54 h 219"/>
                <a:gd name="T56" fmla="*/ 60 w 102"/>
                <a:gd name="T57" fmla="*/ 49 h 219"/>
                <a:gd name="T58" fmla="*/ 70 w 102"/>
                <a:gd name="T59" fmla="*/ 41 h 219"/>
                <a:gd name="T60" fmla="*/ 72 w 102"/>
                <a:gd name="T61" fmla="*/ 32 h 219"/>
                <a:gd name="T62" fmla="*/ 73 w 102"/>
                <a:gd name="T63" fmla="*/ 20 h 219"/>
                <a:gd name="T64" fmla="*/ 78 w 102"/>
                <a:gd name="T65" fmla="*/ 3 h 219"/>
                <a:gd name="T66" fmla="*/ 81 w 102"/>
                <a:gd name="T67" fmla="*/ 0 h 219"/>
                <a:gd name="T68" fmla="*/ 86 w 102"/>
                <a:gd name="T69" fmla="*/ 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219">
                  <a:moveTo>
                    <a:pt x="86" y="5"/>
                  </a:moveTo>
                  <a:lnTo>
                    <a:pt x="86" y="5"/>
                  </a:lnTo>
                  <a:lnTo>
                    <a:pt x="93" y="20"/>
                  </a:lnTo>
                  <a:lnTo>
                    <a:pt x="99" y="33"/>
                  </a:lnTo>
                  <a:lnTo>
                    <a:pt x="100" y="39"/>
                  </a:lnTo>
                  <a:lnTo>
                    <a:pt x="102" y="47"/>
                  </a:lnTo>
                  <a:lnTo>
                    <a:pt x="100" y="54"/>
                  </a:lnTo>
                  <a:lnTo>
                    <a:pt x="98" y="63"/>
                  </a:lnTo>
                  <a:lnTo>
                    <a:pt x="98" y="63"/>
                  </a:lnTo>
                  <a:lnTo>
                    <a:pt x="89" y="81"/>
                  </a:lnTo>
                  <a:lnTo>
                    <a:pt x="81" y="102"/>
                  </a:lnTo>
                  <a:lnTo>
                    <a:pt x="72" y="127"/>
                  </a:lnTo>
                  <a:lnTo>
                    <a:pt x="69" y="140"/>
                  </a:lnTo>
                  <a:lnTo>
                    <a:pt x="66" y="155"/>
                  </a:lnTo>
                  <a:lnTo>
                    <a:pt x="66" y="155"/>
                  </a:lnTo>
                  <a:lnTo>
                    <a:pt x="61" y="182"/>
                  </a:lnTo>
                  <a:lnTo>
                    <a:pt x="59" y="193"/>
                  </a:lnTo>
                  <a:lnTo>
                    <a:pt x="55" y="201"/>
                  </a:lnTo>
                  <a:lnTo>
                    <a:pt x="50" y="209"/>
                  </a:lnTo>
                  <a:lnTo>
                    <a:pt x="45" y="215"/>
                  </a:lnTo>
                  <a:lnTo>
                    <a:pt x="39" y="217"/>
                  </a:lnTo>
                  <a:lnTo>
                    <a:pt x="31" y="219"/>
                  </a:lnTo>
                  <a:lnTo>
                    <a:pt x="31" y="219"/>
                  </a:lnTo>
                  <a:lnTo>
                    <a:pt x="23" y="219"/>
                  </a:lnTo>
                  <a:lnTo>
                    <a:pt x="17" y="216"/>
                  </a:lnTo>
                  <a:lnTo>
                    <a:pt x="13" y="212"/>
                  </a:lnTo>
                  <a:lnTo>
                    <a:pt x="11" y="209"/>
                  </a:lnTo>
                  <a:lnTo>
                    <a:pt x="10" y="203"/>
                  </a:lnTo>
                  <a:lnTo>
                    <a:pt x="8" y="197"/>
                  </a:lnTo>
                  <a:lnTo>
                    <a:pt x="6" y="183"/>
                  </a:lnTo>
                  <a:lnTo>
                    <a:pt x="6" y="183"/>
                  </a:lnTo>
                  <a:lnTo>
                    <a:pt x="2" y="172"/>
                  </a:lnTo>
                  <a:lnTo>
                    <a:pt x="0" y="162"/>
                  </a:lnTo>
                  <a:lnTo>
                    <a:pt x="0" y="157"/>
                  </a:lnTo>
                  <a:lnTo>
                    <a:pt x="1" y="152"/>
                  </a:lnTo>
                  <a:lnTo>
                    <a:pt x="2" y="147"/>
                  </a:lnTo>
                  <a:lnTo>
                    <a:pt x="6" y="140"/>
                  </a:lnTo>
                  <a:lnTo>
                    <a:pt x="6" y="140"/>
                  </a:lnTo>
                  <a:lnTo>
                    <a:pt x="13" y="129"/>
                  </a:lnTo>
                  <a:lnTo>
                    <a:pt x="16" y="125"/>
                  </a:lnTo>
                  <a:lnTo>
                    <a:pt x="17" y="122"/>
                  </a:lnTo>
                  <a:lnTo>
                    <a:pt x="17" y="118"/>
                  </a:lnTo>
                  <a:lnTo>
                    <a:pt x="17" y="114"/>
                  </a:lnTo>
                  <a:lnTo>
                    <a:pt x="11" y="101"/>
                  </a:lnTo>
                  <a:lnTo>
                    <a:pt x="11" y="101"/>
                  </a:lnTo>
                  <a:lnTo>
                    <a:pt x="8" y="92"/>
                  </a:lnTo>
                  <a:lnTo>
                    <a:pt x="8" y="85"/>
                  </a:lnTo>
                  <a:lnTo>
                    <a:pt x="11" y="77"/>
                  </a:lnTo>
                  <a:lnTo>
                    <a:pt x="15" y="70"/>
                  </a:lnTo>
                  <a:lnTo>
                    <a:pt x="19" y="65"/>
                  </a:lnTo>
                  <a:lnTo>
                    <a:pt x="26" y="60"/>
                  </a:lnTo>
                  <a:lnTo>
                    <a:pt x="32" y="58"/>
                  </a:lnTo>
                  <a:lnTo>
                    <a:pt x="37" y="57"/>
                  </a:lnTo>
                  <a:lnTo>
                    <a:pt x="37" y="57"/>
                  </a:lnTo>
                  <a:lnTo>
                    <a:pt x="43" y="57"/>
                  </a:lnTo>
                  <a:lnTo>
                    <a:pt x="49" y="54"/>
                  </a:lnTo>
                  <a:lnTo>
                    <a:pt x="55" y="52"/>
                  </a:lnTo>
                  <a:lnTo>
                    <a:pt x="60" y="49"/>
                  </a:lnTo>
                  <a:lnTo>
                    <a:pt x="65" y="46"/>
                  </a:lnTo>
                  <a:lnTo>
                    <a:pt x="70" y="41"/>
                  </a:lnTo>
                  <a:lnTo>
                    <a:pt x="72" y="37"/>
                  </a:lnTo>
                  <a:lnTo>
                    <a:pt x="72" y="32"/>
                  </a:lnTo>
                  <a:lnTo>
                    <a:pt x="72" y="32"/>
                  </a:lnTo>
                  <a:lnTo>
                    <a:pt x="73" y="20"/>
                  </a:lnTo>
                  <a:lnTo>
                    <a:pt x="76" y="7"/>
                  </a:lnTo>
                  <a:lnTo>
                    <a:pt x="78" y="3"/>
                  </a:lnTo>
                  <a:lnTo>
                    <a:pt x="80" y="0"/>
                  </a:lnTo>
                  <a:lnTo>
                    <a:pt x="81" y="0"/>
                  </a:lnTo>
                  <a:lnTo>
                    <a:pt x="82" y="0"/>
                  </a:lnTo>
                  <a:lnTo>
                    <a:pt x="86" y="5"/>
                  </a:lnTo>
                  <a:lnTo>
                    <a:pt x="86" y="5"/>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2" name="Freeform 12">
              <a:extLst>
                <a:ext uri="{FF2B5EF4-FFF2-40B4-BE49-F238E27FC236}">
                  <a16:creationId xmlns:a16="http://schemas.microsoft.com/office/drawing/2014/main" id="{A0CCC94C-F09A-47A1-AA6A-548E3BCD4EA0}"/>
                </a:ext>
              </a:extLst>
            </p:cNvPr>
            <p:cNvSpPr>
              <a:spLocks/>
            </p:cNvSpPr>
            <p:nvPr/>
          </p:nvSpPr>
          <p:spPr bwMode="auto">
            <a:xfrm>
              <a:off x="7162800" y="4181475"/>
              <a:ext cx="401637" cy="271462"/>
            </a:xfrm>
            <a:custGeom>
              <a:avLst/>
              <a:gdLst>
                <a:gd name="T0" fmla="*/ 237 w 253"/>
                <a:gd name="T1" fmla="*/ 171 h 171"/>
                <a:gd name="T2" fmla="*/ 221 w 253"/>
                <a:gd name="T3" fmla="*/ 165 h 171"/>
                <a:gd name="T4" fmla="*/ 206 w 253"/>
                <a:gd name="T5" fmla="*/ 149 h 171"/>
                <a:gd name="T6" fmla="*/ 189 w 253"/>
                <a:gd name="T7" fmla="*/ 129 h 171"/>
                <a:gd name="T8" fmla="*/ 172 w 253"/>
                <a:gd name="T9" fmla="*/ 119 h 171"/>
                <a:gd name="T10" fmla="*/ 166 w 253"/>
                <a:gd name="T11" fmla="*/ 123 h 171"/>
                <a:gd name="T12" fmla="*/ 161 w 253"/>
                <a:gd name="T13" fmla="*/ 133 h 171"/>
                <a:gd name="T14" fmla="*/ 149 w 253"/>
                <a:gd name="T15" fmla="*/ 146 h 171"/>
                <a:gd name="T16" fmla="*/ 129 w 253"/>
                <a:gd name="T17" fmla="*/ 146 h 171"/>
                <a:gd name="T18" fmla="*/ 112 w 253"/>
                <a:gd name="T19" fmla="*/ 138 h 171"/>
                <a:gd name="T20" fmla="*/ 106 w 253"/>
                <a:gd name="T21" fmla="*/ 129 h 171"/>
                <a:gd name="T22" fmla="*/ 102 w 253"/>
                <a:gd name="T23" fmla="*/ 119 h 171"/>
                <a:gd name="T24" fmla="*/ 96 w 253"/>
                <a:gd name="T25" fmla="*/ 112 h 171"/>
                <a:gd name="T26" fmla="*/ 94 w 253"/>
                <a:gd name="T27" fmla="*/ 90 h 171"/>
                <a:gd name="T28" fmla="*/ 91 w 253"/>
                <a:gd name="T29" fmla="*/ 79 h 171"/>
                <a:gd name="T30" fmla="*/ 53 w 253"/>
                <a:gd name="T31" fmla="*/ 62 h 171"/>
                <a:gd name="T32" fmla="*/ 40 w 253"/>
                <a:gd name="T33" fmla="*/ 54 h 171"/>
                <a:gd name="T34" fmla="*/ 29 w 253"/>
                <a:gd name="T35" fmla="*/ 51 h 171"/>
                <a:gd name="T36" fmla="*/ 19 w 253"/>
                <a:gd name="T37" fmla="*/ 44 h 171"/>
                <a:gd name="T38" fmla="*/ 19 w 253"/>
                <a:gd name="T39" fmla="*/ 36 h 171"/>
                <a:gd name="T40" fmla="*/ 25 w 253"/>
                <a:gd name="T41" fmla="*/ 29 h 171"/>
                <a:gd name="T42" fmla="*/ 21 w 253"/>
                <a:gd name="T43" fmla="*/ 25 h 171"/>
                <a:gd name="T44" fmla="*/ 6 w 253"/>
                <a:gd name="T45" fmla="*/ 20 h 171"/>
                <a:gd name="T46" fmla="*/ 0 w 253"/>
                <a:gd name="T47" fmla="*/ 11 h 171"/>
                <a:gd name="T48" fmla="*/ 8 w 253"/>
                <a:gd name="T49" fmla="*/ 3 h 171"/>
                <a:gd name="T50" fmla="*/ 21 w 253"/>
                <a:gd name="T51" fmla="*/ 0 h 171"/>
                <a:gd name="T52" fmla="*/ 35 w 253"/>
                <a:gd name="T53" fmla="*/ 4 h 171"/>
                <a:gd name="T54" fmla="*/ 36 w 253"/>
                <a:gd name="T55" fmla="*/ 13 h 171"/>
                <a:gd name="T56" fmla="*/ 35 w 253"/>
                <a:gd name="T57" fmla="*/ 40 h 171"/>
                <a:gd name="T58" fmla="*/ 42 w 253"/>
                <a:gd name="T59" fmla="*/ 49 h 171"/>
                <a:gd name="T60" fmla="*/ 53 w 253"/>
                <a:gd name="T61" fmla="*/ 47 h 171"/>
                <a:gd name="T62" fmla="*/ 74 w 253"/>
                <a:gd name="T63" fmla="*/ 25 h 171"/>
                <a:gd name="T64" fmla="*/ 81 w 253"/>
                <a:gd name="T65" fmla="*/ 19 h 171"/>
                <a:gd name="T66" fmla="*/ 89 w 253"/>
                <a:gd name="T67" fmla="*/ 22 h 171"/>
                <a:gd name="T68" fmla="*/ 103 w 253"/>
                <a:gd name="T69" fmla="*/ 32 h 171"/>
                <a:gd name="T70" fmla="*/ 129 w 253"/>
                <a:gd name="T71" fmla="*/ 35 h 171"/>
                <a:gd name="T72" fmla="*/ 137 w 253"/>
                <a:gd name="T73" fmla="*/ 38 h 171"/>
                <a:gd name="T74" fmla="*/ 144 w 253"/>
                <a:gd name="T75" fmla="*/ 49 h 171"/>
                <a:gd name="T76" fmla="*/ 160 w 253"/>
                <a:gd name="T77" fmla="*/ 56 h 171"/>
                <a:gd name="T78" fmla="*/ 179 w 253"/>
                <a:gd name="T79" fmla="*/ 65 h 171"/>
                <a:gd name="T80" fmla="*/ 192 w 253"/>
                <a:gd name="T81" fmla="*/ 84 h 171"/>
                <a:gd name="T82" fmla="*/ 209 w 253"/>
                <a:gd name="T83" fmla="*/ 97 h 171"/>
                <a:gd name="T84" fmla="*/ 216 w 253"/>
                <a:gd name="T85" fmla="*/ 108 h 171"/>
                <a:gd name="T86" fmla="*/ 214 w 253"/>
                <a:gd name="T87" fmla="*/ 121 h 171"/>
                <a:gd name="T88" fmla="*/ 225 w 253"/>
                <a:gd name="T89" fmla="*/ 141 h 171"/>
                <a:gd name="T90" fmla="*/ 246 w 253"/>
                <a:gd name="T91" fmla="*/ 164 h 171"/>
                <a:gd name="T92" fmla="*/ 253 w 253"/>
                <a:gd name="T93" fmla="*/ 170 h 171"/>
                <a:gd name="T94" fmla="*/ 252 w 253"/>
                <a:gd name="T95"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3" h="171">
                  <a:moveTo>
                    <a:pt x="252" y="171"/>
                  </a:moveTo>
                  <a:lnTo>
                    <a:pt x="252" y="171"/>
                  </a:lnTo>
                  <a:lnTo>
                    <a:pt x="237" y="171"/>
                  </a:lnTo>
                  <a:lnTo>
                    <a:pt x="231" y="170"/>
                  </a:lnTo>
                  <a:lnTo>
                    <a:pt x="226" y="167"/>
                  </a:lnTo>
                  <a:lnTo>
                    <a:pt x="221" y="165"/>
                  </a:lnTo>
                  <a:lnTo>
                    <a:pt x="216" y="161"/>
                  </a:lnTo>
                  <a:lnTo>
                    <a:pt x="211" y="156"/>
                  </a:lnTo>
                  <a:lnTo>
                    <a:pt x="206" y="149"/>
                  </a:lnTo>
                  <a:lnTo>
                    <a:pt x="206" y="149"/>
                  </a:lnTo>
                  <a:lnTo>
                    <a:pt x="195" y="135"/>
                  </a:lnTo>
                  <a:lnTo>
                    <a:pt x="189" y="129"/>
                  </a:lnTo>
                  <a:lnTo>
                    <a:pt x="183" y="123"/>
                  </a:lnTo>
                  <a:lnTo>
                    <a:pt x="178" y="121"/>
                  </a:lnTo>
                  <a:lnTo>
                    <a:pt x="172" y="119"/>
                  </a:lnTo>
                  <a:lnTo>
                    <a:pt x="170" y="119"/>
                  </a:lnTo>
                  <a:lnTo>
                    <a:pt x="168" y="121"/>
                  </a:lnTo>
                  <a:lnTo>
                    <a:pt x="166" y="123"/>
                  </a:lnTo>
                  <a:lnTo>
                    <a:pt x="165" y="127"/>
                  </a:lnTo>
                  <a:lnTo>
                    <a:pt x="165" y="127"/>
                  </a:lnTo>
                  <a:lnTo>
                    <a:pt x="161" y="133"/>
                  </a:lnTo>
                  <a:lnTo>
                    <a:pt x="159" y="139"/>
                  </a:lnTo>
                  <a:lnTo>
                    <a:pt x="154" y="143"/>
                  </a:lnTo>
                  <a:lnTo>
                    <a:pt x="149" y="146"/>
                  </a:lnTo>
                  <a:lnTo>
                    <a:pt x="144" y="148"/>
                  </a:lnTo>
                  <a:lnTo>
                    <a:pt x="138" y="148"/>
                  </a:lnTo>
                  <a:lnTo>
                    <a:pt x="129" y="146"/>
                  </a:lnTo>
                  <a:lnTo>
                    <a:pt x="121" y="143"/>
                  </a:lnTo>
                  <a:lnTo>
                    <a:pt x="121" y="143"/>
                  </a:lnTo>
                  <a:lnTo>
                    <a:pt x="112" y="138"/>
                  </a:lnTo>
                  <a:lnTo>
                    <a:pt x="108" y="134"/>
                  </a:lnTo>
                  <a:lnTo>
                    <a:pt x="106" y="132"/>
                  </a:lnTo>
                  <a:lnTo>
                    <a:pt x="106" y="129"/>
                  </a:lnTo>
                  <a:lnTo>
                    <a:pt x="106" y="124"/>
                  </a:lnTo>
                  <a:lnTo>
                    <a:pt x="105" y="122"/>
                  </a:lnTo>
                  <a:lnTo>
                    <a:pt x="102" y="119"/>
                  </a:lnTo>
                  <a:lnTo>
                    <a:pt x="102" y="119"/>
                  </a:lnTo>
                  <a:lnTo>
                    <a:pt x="98" y="116"/>
                  </a:lnTo>
                  <a:lnTo>
                    <a:pt x="96" y="112"/>
                  </a:lnTo>
                  <a:lnTo>
                    <a:pt x="95" y="106"/>
                  </a:lnTo>
                  <a:lnTo>
                    <a:pt x="94" y="101"/>
                  </a:lnTo>
                  <a:lnTo>
                    <a:pt x="94" y="90"/>
                  </a:lnTo>
                  <a:lnTo>
                    <a:pt x="92" y="81"/>
                  </a:lnTo>
                  <a:lnTo>
                    <a:pt x="92" y="81"/>
                  </a:lnTo>
                  <a:lnTo>
                    <a:pt x="91" y="79"/>
                  </a:lnTo>
                  <a:lnTo>
                    <a:pt x="87" y="76"/>
                  </a:lnTo>
                  <a:lnTo>
                    <a:pt x="79" y="71"/>
                  </a:lnTo>
                  <a:lnTo>
                    <a:pt x="53" y="62"/>
                  </a:lnTo>
                  <a:lnTo>
                    <a:pt x="53" y="62"/>
                  </a:lnTo>
                  <a:lnTo>
                    <a:pt x="43" y="58"/>
                  </a:lnTo>
                  <a:lnTo>
                    <a:pt x="40" y="54"/>
                  </a:lnTo>
                  <a:lnTo>
                    <a:pt x="36" y="52"/>
                  </a:lnTo>
                  <a:lnTo>
                    <a:pt x="29" y="51"/>
                  </a:lnTo>
                  <a:lnTo>
                    <a:pt x="29" y="51"/>
                  </a:lnTo>
                  <a:lnTo>
                    <a:pt x="24" y="49"/>
                  </a:lnTo>
                  <a:lnTo>
                    <a:pt x="21" y="47"/>
                  </a:lnTo>
                  <a:lnTo>
                    <a:pt x="19" y="44"/>
                  </a:lnTo>
                  <a:lnTo>
                    <a:pt x="19" y="42"/>
                  </a:lnTo>
                  <a:lnTo>
                    <a:pt x="19" y="40"/>
                  </a:lnTo>
                  <a:lnTo>
                    <a:pt x="19" y="36"/>
                  </a:lnTo>
                  <a:lnTo>
                    <a:pt x="22" y="31"/>
                  </a:lnTo>
                  <a:lnTo>
                    <a:pt x="22" y="31"/>
                  </a:lnTo>
                  <a:lnTo>
                    <a:pt x="25" y="29"/>
                  </a:lnTo>
                  <a:lnTo>
                    <a:pt x="26" y="27"/>
                  </a:lnTo>
                  <a:lnTo>
                    <a:pt x="25" y="26"/>
                  </a:lnTo>
                  <a:lnTo>
                    <a:pt x="21" y="25"/>
                  </a:lnTo>
                  <a:lnTo>
                    <a:pt x="11" y="22"/>
                  </a:lnTo>
                  <a:lnTo>
                    <a:pt x="11" y="22"/>
                  </a:lnTo>
                  <a:lnTo>
                    <a:pt x="6" y="20"/>
                  </a:lnTo>
                  <a:lnTo>
                    <a:pt x="3" y="17"/>
                  </a:lnTo>
                  <a:lnTo>
                    <a:pt x="2" y="15"/>
                  </a:lnTo>
                  <a:lnTo>
                    <a:pt x="0" y="11"/>
                  </a:lnTo>
                  <a:lnTo>
                    <a:pt x="2" y="8"/>
                  </a:lnTo>
                  <a:lnTo>
                    <a:pt x="4" y="5"/>
                  </a:lnTo>
                  <a:lnTo>
                    <a:pt x="8" y="3"/>
                  </a:lnTo>
                  <a:lnTo>
                    <a:pt x="11" y="2"/>
                  </a:lnTo>
                  <a:lnTo>
                    <a:pt x="11" y="2"/>
                  </a:lnTo>
                  <a:lnTo>
                    <a:pt x="21" y="0"/>
                  </a:lnTo>
                  <a:lnTo>
                    <a:pt x="30" y="0"/>
                  </a:lnTo>
                  <a:lnTo>
                    <a:pt x="32" y="2"/>
                  </a:lnTo>
                  <a:lnTo>
                    <a:pt x="35" y="4"/>
                  </a:lnTo>
                  <a:lnTo>
                    <a:pt x="36" y="6"/>
                  </a:lnTo>
                  <a:lnTo>
                    <a:pt x="36" y="13"/>
                  </a:lnTo>
                  <a:lnTo>
                    <a:pt x="36" y="13"/>
                  </a:lnTo>
                  <a:lnTo>
                    <a:pt x="33" y="26"/>
                  </a:lnTo>
                  <a:lnTo>
                    <a:pt x="33" y="33"/>
                  </a:lnTo>
                  <a:lnTo>
                    <a:pt x="35" y="40"/>
                  </a:lnTo>
                  <a:lnTo>
                    <a:pt x="37" y="46"/>
                  </a:lnTo>
                  <a:lnTo>
                    <a:pt x="40" y="48"/>
                  </a:lnTo>
                  <a:lnTo>
                    <a:pt x="42" y="49"/>
                  </a:lnTo>
                  <a:lnTo>
                    <a:pt x="46" y="49"/>
                  </a:lnTo>
                  <a:lnTo>
                    <a:pt x="53" y="47"/>
                  </a:lnTo>
                  <a:lnTo>
                    <a:pt x="53" y="47"/>
                  </a:lnTo>
                  <a:lnTo>
                    <a:pt x="60" y="42"/>
                  </a:lnTo>
                  <a:lnTo>
                    <a:pt x="65" y="37"/>
                  </a:lnTo>
                  <a:lnTo>
                    <a:pt x="74" y="25"/>
                  </a:lnTo>
                  <a:lnTo>
                    <a:pt x="76" y="21"/>
                  </a:lnTo>
                  <a:lnTo>
                    <a:pt x="80" y="19"/>
                  </a:lnTo>
                  <a:lnTo>
                    <a:pt x="81" y="19"/>
                  </a:lnTo>
                  <a:lnTo>
                    <a:pt x="84" y="19"/>
                  </a:lnTo>
                  <a:lnTo>
                    <a:pt x="89" y="22"/>
                  </a:lnTo>
                  <a:lnTo>
                    <a:pt x="89" y="22"/>
                  </a:lnTo>
                  <a:lnTo>
                    <a:pt x="94" y="27"/>
                  </a:lnTo>
                  <a:lnTo>
                    <a:pt x="98" y="30"/>
                  </a:lnTo>
                  <a:lnTo>
                    <a:pt x="103" y="32"/>
                  </a:lnTo>
                  <a:lnTo>
                    <a:pt x="108" y="32"/>
                  </a:lnTo>
                  <a:lnTo>
                    <a:pt x="118" y="33"/>
                  </a:lnTo>
                  <a:lnTo>
                    <a:pt x="129" y="35"/>
                  </a:lnTo>
                  <a:lnTo>
                    <a:pt x="129" y="35"/>
                  </a:lnTo>
                  <a:lnTo>
                    <a:pt x="134" y="36"/>
                  </a:lnTo>
                  <a:lnTo>
                    <a:pt x="137" y="38"/>
                  </a:lnTo>
                  <a:lnTo>
                    <a:pt x="139" y="44"/>
                  </a:lnTo>
                  <a:lnTo>
                    <a:pt x="140" y="47"/>
                  </a:lnTo>
                  <a:lnTo>
                    <a:pt x="144" y="49"/>
                  </a:lnTo>
                  <a:lnTo>
                    <a:pt x="150" y="53"/>
                  </a:lnTo>
                  <a:lnTo>
                    <a:pt x="160" y="56"/>
                  </a:lnTo>
                  <a:lnTo>
                    <a:pt x="160" y="56"/>
                  </a:lnTo>
                  <a:lnTo>
                    <a:pt x="170" y="58"/>
                  </a:lnTo>
                  <a:lnTo>
                    <a:pt x="176" y="62"/>
                  </a:lnTo>
                  <a:lnTo>
                    <a:pt x="179" y="65"/>
                  </a:lnTo>
                  <a:lnTo>
                    <a:pt x="183" y="69"/>
                  </a:lnTo>
                  <a:lnTo>
                    <a:pt x="188" y="79"/>
                  </a:lnTo>
                  <a:lnTo>
                    <a:pt x="192" y="84"/>
                  </a:lnTo>
                  <a:lnTo>
                    <a:pt x="198" y="89"/>
                  </a:lnTo>
                  <a:lnTo>
                    <a:pt x="198" y="89"/>
                  </a:lnTo>
                  <a:lnTo>
                    <a:pt x="209" y="97"/>
                  </a:lnTo>
                  <a:lnTo>
                    <a:pt x="215" y="103"/>
                  </a:lnTo>
                  <a:lnTo>
                    <a:pt x="216" y="106"/>
                  </a:lnTo>
                  <a:lnTo>
                    <a:pt x="216" y="108"/>
                  </a:lnTo>
                  <a:lnTo>
                    <a:pt x="215" y="116"/>
                  </a:lnTo>
                  <a:lnTo>
                    <a:pt x="215" y="116"/>
                  </a:lnTo>
                  <a:lnTo>
                    <a:pt x="214" y="121"/>
                  </a:lnTo>
                  <a:lnTo>
                    <a:pt x="216" y="127"/>
                  </a:lnTo>
                  <a:lnTo>
                    <a:pt x="220" y="134"/>
                  </a:lnTo>
                  <a:lnTo>
                    <a:pt x="225" y="141"/>
                  </a:lnTo>
                  <a:lnTo>
                    <a:pt x="236" y="155"/>
                  </a:lnTo>
                  <a:lnTo>
                    <a:pt x="241" y="160"/>
                  </a:lnTo>
                  <a:lnTo>
                    <a:pt x="246" y="164"/>
                  </a:lnTo>
                  <a:lnTo>
                    <a:pt x="246" y="164"/>
                  </a:lnTo>
                  <a:lnTo>
                    <a:pt x="252" y="167"/>
                  </a:lnTo>
                  <a:lnTo>
                    <a:pt x="253" y="170"/>
                  </a:lnTo>
                  <a:lnTo>
                    <a:pt x="252" y="171"/>
                  </a:lnTo>
                  <a:lnTo>
                    <a:pt x="252" y="171"/>
                  </a:lnTo>
                  <a:lnTo>
                    <a:pt x="252" y="171"/>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3" name="Freeform 13">
              <a:extLst>
                <a:ext uri="{FF2B5EF4-FFF2-40B4-BE49-F238E27FC236}">
                  <a16:creationId xmlns:a16="http://schemas.microsoft.com/office/drawing/2014/main" id="{F73380F0-0413-45C9-A9D7-018F9095AC28}"/>
                </a:ext>
              </a:extLst>
            </p:cNvPr>
            <p:cNvSpPr>
              <a:spLocks/>
            </p:cNvSpPr>
            <p:nvPr/>
          </p:nvSpPr>
          <p:spPr bwMode="auto">
            <a:xfrm>
              <a:off x="6605588" y="4310063"/>
              <a:ext cx="223837" cy="90487"/>
            </a:xfrm>
            <a:custGeom>
              <a:avLst/>
              <a:gdLst>
                <a:gd name="T0" fmla="*/ 127 w 141"/>
                <a:gd name="T1" fmla="*/ 54 h 57"/>
                <a:gd name="T2" fmla="*/ 127 w 141"/>
                <a:gd name="T3" fmla="*/ 54 h 57"/>
                <a:gd name="T4" fmla="*/ 105 w 141"/>
                <a:gd name="T5" fmla="*/ 44 h 57"/>
                <a:gd name="T6" fmla="*/ 91 w 141"/>
                <a:gd name="T7" fmla="*/ 40 h 57"/>
                <a:gd name="T8" fmla="*/ 79 w 141"/>
                <a:gd name="T9" fmla="*/ 37 h 57"/>
                <a:gd name="T10" fmla="*/ 63 w 141"/>
                <a:gd name="T11" fmla="*/ 37 h 57"/>
                <a:gd name="T12" fmla="*/ 63 w 141"/>
                <a:gd name="T13" fmla="*/ 37 h 57"/>
                <a:gd name="T14" fmla="*/ 42 w 141"/>
                <a:gd name="T15" fmla="*/ 36 h 57"/>
                <a:gd name="T16" fmla="*/ 24 w 141"/>
                <a:gd name="T17" fmla="*/ 33 h 57"/>
                <a:gd name="T18" fmla="*/ 15 w 141"/>
                <a:gd name="T19" fmla="*/ 31 h 57"/>
                <a:gd name="T20" fmla="*/ 9 w 141"/>
                <a:gd name="T21" fmla="*/ 29 h 57"/>
                <a:gd name="T22" fmla="*/ 5 w 141"/>
                <a:gd name="T23" fmla="*/ 25 h 57"/>
                <a:gd name="T24" fmla="*/ 3 w 141"/>
                <a:gd name="T25" fmla="*/ 21 h 57"/>
                <a:gd name="T26" fmla="*/ 3 w 141"/>
                <a:gd name="T27" fmla="*/ 21 h 57"/>
                <a:gd name="T28" fmla="*/ 0 w 141"/>
                <a:gd name="T29" fmla="*/ 14 h 57"/>
                <a:gd name="T30" fmla="*/ 0 w 141"/>
                <a:gd name="T31" fmla="*/ 9 h 57"/>
                <a:gd name="T32" fmla="*/ 0 w 141"/>
                <a:gd name="T33" fmla="*/ 8 h 57"/>
                <a:gd name="T34" fmla="*/ 2 w 141"/>
                <a:gd name="T35" fmla="*/ 6 h 57"/>
                <a:gd name="T36" fmla="*/ 6 w 141"/>
                <a:gd name="T37" fmla="*/ 5 h 57"/>
                <a:gd name="T38" fmla="*/ 6 w 141"/>
                <a:gd name="T39" fmla="*/ 5 h 57"/>
                <a:gd name="T40" fmla="*/ 10 w 141"/>
                <a:gd name="T41" fmla="*/ 4 h 57"/>
                <a:gd name="T42" fmla="*/ 11 w 141"/>
                <a:gd name="T43" fmla="*/ 3 h 57"/>
                <a:gd name="T44" fmla="*/ 15 w 141"/>
                <a:gd name="T45" fmla="*/ 0 h 57"/>
                <a:gd name="T46" fmla="*/ 16 w 141"/>
                <a:gd name="T47" fmla="*/ 0 h 57"/>
                <a:gd name="T48" fmla="*/ 20 w 141"/>
                <a:gd name="T49" fmla="*/ 0 h 57"/>
                <a:gd name="T50" fmla="*/ 32 w 141"/>
                <a:gd name="T51" fmla="*/ 5 h 57"/>
                <a:gd name="T52" fmla="*/ 32 w 141"/>
                <a:gd name="T53" fmla="*/ 5 h 57"/>
                <a:gd name="T54" fmla="*/ 47 w 141"/>
                <a:gd name="T55" fmla="*/ 11 h 57"/>
                <a:gd name="T56" fmla="*/ 57 w 141"/>
                <a:gd name="T57" fmla="*/ 16 h 57"/>
                <a:gd name="T58" fmla="*/ 60 w 141"/>
                <a:gd name="T59" fmla="*/ 17 h 57"/>
                <a:gd name="T60" fmla="*/ 63 w 141"/>
                <a:gd name="T61" fmla="*/ 17 h 57"/>
                <a:gd name="T62" fmla="*/ 67 w 141"/>
                <a:gd name="T63" fmla="*/ 16 h 57"/>
                <a:gd name="T64" fmla="*/ 70 w 141"/>
                <a:gd name="T65" fmla="*/ 14 h 57"/>
                <a:gd name="T66" fmla="*/ 70 w 141"/>
                <a:gd name="T67" fmla="*/ 14 h 57"/>
                <a:gd name="T68" fmla="*/ 74 w 141"/>
                <a:gd name="T69" fmla="*/ 11 h 57"/>
                <a:gd name="T70" fmla="*/ 78 w 141"/>
                <a:gd name="T71" fmla="*/ 10 h 57"/>
                <a:gd name="T72" fmla="*/ 83 w 141"/>
                <a:gd name="T73" fmla="*/ 9 h 57"/>
                <a:gd name="T74" fmla="*/ 87 w 141"/>
                <a:gd name="T75" fmla="*/ 10 h 57"/>
                <a:gd name="T76" fmla="*/ 91 w 141"/>
                <a:gd name="T77" fmla="*/ 11 h 57"/>
                <a:gd name="T78" fmla="*/ 96 w 141"/>
                <a:gd name="T79" fmla="*/ 14 h 57"/>
                <a:gd name="T80" fmla="*/ 100 w 141"/>
                <a:gd name="T81" fmla="*/ 17 h 57"/>
                <a:gd name="T82" fmla="*/ 102 w 141"/>
                <a:gd name="T83" fmla="*/ 21 h 57"/>
                <a:gd name="T84" fmla="*/ 102 w 141"/>
                <a:gd name="T85" fmla="*/ 21 h 57"/>
                <a:gd name="T86" fmla="*/ 106 w 141"/>
                <a:gd name="T87" fmla="*/ 29 h 57"/>
                <a:gd name="T88" fmla="*/ 111 w 141"/>
                <a:gd name="T89" fmla="*/ 32 h 57"/>
                <a:gd name="T90" fmla="*/ 116 w 141"/>
                <a:gd name="T91" fmla="*/ 36 h 57"/>
                <a:gd name="T92" fmla="*/ 123 w 141"/>
                <a:gd name="T93" fmla="*/ 38 h 57"/>
                <a:gd name="T94" fmla="*/ 123 w 141"/>
                <a:gd name="T95" fmla="*/ 38 h 57"/>
                <a:gd name="T96" fmla="*/ 127 w 141"/>
                <a:gd name="T97" fmla="*/ 41 h 57"/>
                <a:gd name="T98" fmla="*/ 132 w 141"/>
                <a:gd name="T99" fmla="*/ 44 h 57"/>
                <a:gd name="T100" fmla="*/ 137 w 141"/>
                <a:gd name="T101" fmla="*/ 48 h 57"/>
                <a:gd name="T102" fmla="*/ 140 w 141"/>
                <a:gd name="T103" fmla="*/ 52 h 57"/>
                <a:gd name="T104" fmla="*/ 141 w 141"/>
                <a:gd name="T105" fmla="*/ 56 h 57"/>
                <a:gd name="T106" fmla="*/ 140 w 141"/>
                <a:gd name="T107" fmla="*/ 57 h 57"/>
                <a:gd name="T108" fmla="*/ 140 w 141"/>
                <a:gd name="T109" fmla="*/ 57 h 57"/>
                <a:gd name="T110" fmla="*/ 135 w 141"/>
                <a:gd name="T111" fmla="*/ 57 h 57"/>
                <a:gd name="T112" fmla="*/ 127 w 141"/>
                <a:gd name="T113" fmla="*/ 54 h 57"/>
                <a:gd name="T114" fmla="*/ 127 w 141"/>
                <a:gd name="T115"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 h="57">
                  <a:moveTo>
                    <a:pt x="127" y="54"/>
                  </a:moveTo>
                  <a:lnTo>
                    <a:pt x="127" y="54"/>
                  </a:lnTo>
                  <a:lnTo>
                    <a:pt x="105" y="44"/>
                  </a:lnTo>
                  <a:lnTo>
                    <a:pt x="91" y="40"/>
                  </a:lnTo>
                  <a:lnTo>
                    <a:pt x="79" y="37"/>
                  </a:lnTo>
                  <a:lnTo>
                    <a:pt x="63" y="37"/>
                  </a:lnTo>
                  <a:lnTo>
                    <a:pt x="63" y="37"/>
                  </a:lnTo>
                  <a:lnTo>
                    <a:pt x="42" y="36"/>
                  </a:lnTo>
                  <a:lnTo>
                    <a:pt x="24" y="33"/>
                  </a:lnTo>
                  <a:lnTo>
                    <a:pt x="15" y="31"/>
                  </a:lnTo>
                  <a:lnTo>
                    <a:pt x="9" y="29"/>
                  </a:lnTo>
                  <a:lnTo>
                    <a:pt x="5" y="25"/>
                  </a:lnTo>
                  <a:lnTo>
                    <a:pt x="3" y="21"/>
                  </a:lnTo>
                  <a:lnTo>
                    <a:pt x="3" y="21"/>
                  </a:lnTo>
                  <a:lnTo>
                    <a:pt x="0" y="14"/>
                  </a:lnTo>
                  <a:lnTo>
                    <a:pt x="0" y="9"/>
                  </a:lnTo>
                  <a:lnTo>
                    <a:pt x="0" y="8"/>
                  </a:lnTo>
                  <a:lnTo>
                    <a:pt x="2" y="6"/>
                  </a:lnTo>
                  <a:lnTo>
                    <a:pt x="6" y="5"/>
                  </a:lnTo>
                  <a:lnTo>
                    <a:pt x="6" y="5"/>
                  </a:lnTo>
                  <a:lnTo>
                    <a:pt x="10" y="4"/>
                  </a:lnTo>
                  <a:lnTo>
                    <a:pt x="11" y="3"/>
                  </a:lnTo>
                  <a:lnTo>
                    <a:pt x="15" y="0"/>
                  </a:lnTo>
                  <a:lnTo>
                    <a:pt x="16" y="0"/>
                  </a:lnTo>
                  <a:lnTo>
                    <a:pt x="20" y="0"/>
                  </a:lnTo>
                  <a:lnTo>
                    <a:pt x="32" y="5"/>
                  </a:lnTo>
                  <a:lnTo>
                    <a:pt x="32" y="5"/>
                  </a:lnTo>
                  <a:lnTo>
                    <a:pt x="47" y="11"/>
                  </a:lnTo>
                  <a:lnTo>
                    <a:pt x="57" y="16"/>
                  </a:lnTo>
                  <a:lnTo>
                    <a:pt x="60" y="17"/>
                  </a:lnTo>
                  <a:lnTo>
                    <a:pt x="63" y="17"/>
                  </a:lnTo>
                  <a:lnTo>
                    <a:pt x="67" y="16"/>
                  </a:lnTo>
                  <a:lnTo>
                    <a:pt x="70" y="14"/>
                  </a:lnTo>
                  <a:lnTo>
                    <a:pt x="70" y="14"/>
                  </a:lnTo>
                  <a:lnTo>
                    <a:pt x="74" y="11"/>
                  </a:lnTo>
                  <a:lnTo>
                    <a:pt x="78" y="10"/>
                  </a:lnTo>
                  <a:lnTo>
                    <a:pt x="83" y="9"/>
                  </a:lnTo>
                  <a:lnTo>
                    <a:pt x="87" y="10"/>
                  </a:lnTo>
                  <a:lnTo>
                    <a:pt x="91" y="11"/>
                  </a:lnTo>
                  <a:lnTo>
                    <a:pt x="96" y="14"/>
                  </a:lnTo>
                  <a:lnTo>
                    <a:pt x="100" y="17"/>
                  </a:lnTo>
                  <a:lnTo>
                    <a:pt x="102" y="21"/>
                  </a:lnTo>
                  <a:lnTo>
                    <a:pt x="102" y="21"/>
                  </a:lnTo>
                  <a:lnTo>
                    <a:pt x="106" y="29"/>
                  </a:lnTo>
                  <a:lnTo>
                    <a:pt x="111" y="32"/>
                  </a:lnTo>
                  <a:lnTo>
                    <a:pt x="116" y="36"/>
                  </a:lnTo>
                  <a:lnTo>
                    <a:pt x="123" y="38"/>
                  </a:lnTo>
                  <a:lnTo>
                    <a:pt x="123" y="38"/>
                  </a:lnTo>
                  <a:lnTo>
                    <a:pt x="127" y="41"/>
                  </a:lnTo>
                  <a:lnTo>
                    <a:pt x="132" y="44"/>
                  </a:lnTo>
                  <a:lnTo>
                    <a:pt x="137" y="48"/>
                  </a:lnTo>
                  <a:lnTo>
                    <a:pt x="140" y="52"/>
                  </a:lnTo>
                  <a:lnTo>
                    <a:pt x="141" y="56"/>
                  </a:lnTo>
                  <a:lnTo>
                    <a:pt x="140" y="57"/>
                  </a:lnTo>
                  <a:lnTo>
                    <a:pt x="140" y="57"/>
                  </a:lnTo>
                  <a:lnTo>
                    <a:pt x="135" y="57"/>
                  </a:lnTo>
                  <a:lnTo>
                    <a:pt x="127" y="54"/>
                  </a:lnTo>
                  <a:lnTo>
                    <a:pt x="127" y="54"/>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4" name="Freeform 14">
              <a:extLst>
                <a:ext uri="{FF2B5EF4-FFF2-40B4-BE49-F238E27FC236}">
                  <a16:creationId xmlns:a16="http://schemas.microsoft.com/office/drawing/2014/main" id="{C498B2D8-908F-43D0-9F40-065A36EC3EE9}"/>
                </a:ext>
              </a:extLst>
            </p:cNvPr>
            <p:cNvSpPr>
              <a:spLocks/>
            </p:cNvSpPr>
            <p:nvPr/>
          </p:nvSpPr>
          <p:spPr bwMode="auto">
            <a:xfrm>
              <a:off x="6397625" y="4013200"/>
              <a:ext cx="228600" cy="292100"/>
            </a:xfrm>
            <a:custGeom>
              <a:avLst/>
              <a:gdLst>
                <a:gd name="T0" fmla="*/ 142 w 144"/>
                <a:gd name="T1" fmla="*/ 148 h 184"/>
                <a:gd name="T2" fmla="*/ 144 w 144"/>
                <a:gd name="T3" fmla="*/ 174 h 184"/>
                <a:gd name="T4" fmla="*/ 142 w 144"/>
                <a:gd name="T5" fmla="*/ 181 h 184"/>
                <a:gd name="T6" fmla="*/ 134 w 144"/>
                <a:gd name="T7" fmla="*/ 184 h 184"/>
                <a:gd name="T8" fmla="*/ 126 w 144"/>
                <a:gd name="T9" fmla="*/ 182 h 184"/>
                <a:gd name="T10" fmla="*/ 118 w 144"/>
                <a:gd name="T11" fmla="*/ 179 h 184"/>
                <a:gd name="T12" fmla="*/ 107 w 144"/>
                <a:gd name="T13" fmla="*/ 175 h 184"/>
                <a:gd name="T14" fmla="*/ 96 w 144"/>
                <a:gd name="T15" fmla="*/ 166 h 184"/>
                <a:gd name="T16" fmla="*/ 90 w 144"/>
                <a:gd name="T17" fmla="*/ 153 h 184"/>
                <a:gd name="T18" fmla="*/ 86 w 144"/>
                <a:gd name="T19" fmla="*/ 132 h 184"/>
                <a:gd name="T20" fmla="*/ 83 w 144"/>
                <a:gd name="T21" fmla="*/ 126 h 184"/>
                <a:gd name="T22" fmla="*/ 75 w 144"/>
                <a:gd name="T23" fmla="*/ 114 h 184"/>
                <a:gd name="T24" fmla="*/ 55 w 144"/>
                <a:gd name="T25" fmla="*/ 93 h 184"/>
                <a:gd name="T26" fmla="*/ 48 w 144"/>
                <a:gd name="T27" fmla="*/ 78 h 184"/>
                <a:gd name="T28" fmla="*/ 48 w 144"/>
                <a:gd name="T29" fmla="*/ 72 h 184"/>
                <a:gd name="T30" fmla="*/ 49 w 144"/>
                <a:gd name="T31" fmla="*/ 66 h 184"/>
                <a:gd name="T32" fmla="*/ 45 w 144"/>
                <a:gd name="T33" fmla="*/ 58 h 184"/>
                <a:gd name="T34" fmla="*/ 32 w 144"/>
                <a:gd name="T35" fmla="*/ 51 h 184"/>
                <a:gd name="T36" fmla="*/ 22 w 144"/>
                <a:gd name="T37" fmla="*/ 44 h 184"/>
                <a:gd name="T38" fmla="*/ 15 w 144"/>
                <a:gd name="T39" fmla="*/ 35 h 184"/>
                <a:gd name="T40" fmla="*/ 7 w 144"/>
                <a:gd name="T41" fmla="*/ 18 h 184"/>
                <a:gd name="T42" fmla="*/ 4 w 144"/>
                <a:gd name="T43" fmla="*/ 11 h 184"/>
                <a:gd name="T44" fmla="*/ 0 w 144"/>
                <a:gd name="T45" fmla="*/ 2 h 184"/>
                <a:gd name="T46" fmla="*/ 4 w 144"/>
                <a:gd name="T47" fmla="*/ 0 h 184"/>
                <a:gd name="T48" fmla="*/ 15 w 144"/>
                <a:gd name="T49" fmla="*/ 2 h 184"/>
                <a:gd name="T50" fmla="*/ 20 w 144"/>
                <a:gd name="T51" fmla="*/ 3 h 184"/>
                <a:gd name="T52" fmla="*/ 29 w 144"/>
                <a:gd name="T53" fmla="*/ 3 h 184"/>
                <a:gd name="T54" fmla="*/ 34 w 144"/>
                <a:gd name="T55" fmla="*/ 3 h 184"/>
                <a:gd name="T56" fmla="*/ 38 w 144"/>
                <a:gd name="T57" fmla="*/ 9 h 184"/>
                <a:gd name="T58" fmla="*/ 44 w 144"/>
                <a:gd name="T59" fmla="*/ 19 h 184"/>
                <a:gd name="T60" fmla="*/ 59 w 144"/>
                <a:gd name="T61" fmla="*/ 40 h 184"/>
                <a:gd name="T62" fmla="*/ 71 w 144"/>
                <a:gd name="T63" fmla="*/ 51 h 184"/>
                <a:gd name="T64" fmla="*/ 102 w 144"/>
                <a:gd name="T65" fmla="*/ 76 h 184"/>
                <a:gd name="T66" fmla="*/ 110 w 144"/>
                <a:gd name="T67" fmla="*/ 88 h 184"/>
                <a:gd name="T68" fmla="*/ 113 w 144"/>
                <a:gd name="T69" fmla="*/ 95 h 184"/>
                <a:gd name="T70" fmla="*/ 112 w 144"/>
                <a:gd name="T71" fmla="*/ 98 h 184"/>
                <a:gd name="T72" fmla="*/ 107 w 144"/>
                <a:gd name="T73" fmla="*/ 109 h 184"/>
                <a:gd name="T74" fmla="*/ 108 w 144"/>
                <a:gd name="T75" fmla="*/ 112 h 184"/>
                <a:gd name="T76" fmla="*/ 119 w 144"/>
                <a:gd name="T77" fmla="*/ 115 h 184"/>
                <a:gd name="T78" fmla="*/ 123 w 144"/>
                <a:gd name="T79" fmla="*/ 117 h 184"/>
                <a:gd name="T80" fmla="*/ 126 w 144"/>
                <a:gd name="T81" fmla="*/ 121 h 184"/>
                <a:gd name="T82" fmla="*/ 126 w 144"/>
                <a:gd name="T83" fmla="*/ 128 h 184"/>
                <a:gd name="T84" fmla="*/ 131 w 144"/>
                <a:gd name="T85" fmla="*/ 133 h 184"/>
                <a:gd name="T86" fmla="*/ 137 w 144"/>
                <a:gd name="T87" fmla="*/ 137 h 184"/>
                <a:gd name="T88" fmla="*/ 141 w 144"/>
                <a:gd name="T89" fmla="*/ 143 h 184"/>
                <a:gd name="T90" fmla="*/ 142 w 144"/>
                <a:gd name="T91" fmla="*/ 14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84">
                  <a:moveTo>
                    <a:pt x="142" y="148"/>
                  </a:moveTo>
                  <a:lnTo>
                    <a:pt x="142" y="148"/>
                  </a:lnTo>
                  <a:lnTo>
                    <a:pt x="142" y="163"/>
                  </a:lnTo>
                  <a:lnTo>
                    <a:pt x="144" y="174"/>
                  </a:lnTo>
                  <a:lnTo>
                    <a:pt x="144" y="177"/>
                  </a:lnTo>
                  <a:lnTo>
                    <a:pt x="142" y="181"/>
                  </a:lnTo>
                  <a:lnTo>
                    <a:pt x="139" y="182"/>
                  </a:lnTo>
                  <a:lnTo>
                    <a:pt x="134" y="184"/>
                  </a:lnTo>
                  <a:lnTo>
                    <a:pt x="134" y="184"/>
                  </a:lnTo>
                  <a:lnTo>
                    <a:pt x="126" y="182"/>
                  </a:lnTo>
                  <a:lnTo>
                    <a:pt x="123" y="181"/>
                  </a:lnTo>
                  <a:lnTo>
                    <a:pt x="118" y="179"/>
                  </a:lnTo>
                  <a:lnTo>
                    <a:pt x="107" y="175"/>
                  </a:lnTo>
                  <a:lnTo>
                    <a:pt x="107" y="175"/>
                  </a:lnTo>
                  <a:lnTo>
                    <a:pt x="101" y="171"/>
                  </a:lnTo>
                  <a:lnTo>
                    <a:pt x="96" y="166"/>
                  </a:lnTo>
                  <a:lnTo>
                    <a:pt x="92" y="160"/>
                  </a:lnTo>
                  <a:lnTo>
                    <a:pt x="90" y="153"/>
                  </a:lnTo>
                  <a:lnTo>
                    <a:pt x="87" y="138"/>
                  </a:lnTo>
                  <a:lnTo>
                    <a:pt x="86" y="132"/>
                  </a:lnTo>
                  <a:lnTo>
                    <a:pt x="83" y="126"/>
                  </a:lnTo>
                  <a:lnTo>
                    <a:pt x="83" y="126"/>
                  </a:lnTo>
                  <a:lnTo>
                    <a:pt x="81" y="120"/>
                  </a:lnTo>
                  <a:lnTo>
                    <a:pt x="75" y="114"/>
                  </a:lnTo>
                  <a:lnTo>
                    <a:pt x="61" y="100"/>
                  </a:lnTo>
                  <a:lnTo>
                    <a:pt x="55" y="93"/>
                  </a:lnTo>
                  <a:lnTo>
                    <a:pt x="50" y="85"/>
                  </a:lnTo>
                  <a:lnTo>
                    <a:pt x="48" y="78"/>
                  </a:lnTo>
                  <a:lnTo>
                    <a:pt x="47" y="74"/>
                  </a:lnTo>
                  <a:lnTo>
                    <a:pt x="48" y="72"/>
                  </a:lnTo>
                  <a:lnTo>
                    <a:pt x="48" y="72"/>
                  </a:lnTo>
                  <a:lnTo>
                    <a:pt x="49" y="66"/>
                  </a:lnTo>
                  <a:lnTo>
                    <a:pt x="48" y="62"/>
                  </a:lnTo>
                  <a:lnTo>
                    <a:pt x="45" y="58"/>
                  </a:lnTo>
                  <a:lnTo>
                    <a:pt x="42" y="56"/>
                  </a:lnTo>
                  <a:lnTo>
                    <a:pt x="32" y="51"/>
                  </a:lnTo>
                  <a:lnTo>
                    <a:pt x="27" y="47"/>
                  </a:lnTo>
                  <a:lnTo>
                    <a:pt x="22" y="44"/>
                  </a:lnTo>
                  <a:lnTo>
                    <a:pt x="22" y="44"/>
                  </a:lnTo>
                  <a:lnTo>
                    <a:pt x="15" y="35"/>
                  </a:lnTo>
                  <a:lnTo>
                    <a:pt x="11" y="27"/>
                  </a:lnTo>
                  <a:lnTo>
                    <a:pt x="7" y="18"/>
                  </a:lnTo>
                  <a:lnTo>
                    <a:pt x="4" y="11"/>
                  </a:lnTo>
                  <a:lnTo>
                    <a:pt x="4" y="11"/>
                  </a:lnTo>
                  <a:lnTo>
                    <a:pt x="0" y="4"/>
                  </a:lnTo>
                  <a:lnTo>
                    <a:pt x="0" y="2"/>
                  </a:lnTo>
                  <a:lnTo>
                    <a:pt x="1" y="1"/>
                  </a:lnTo>
                  <a:lnTo>
                    <a:pt x="4" y="0"/>
                  </a:lnTo>
                  <a:lnTo>
                    <a:pt x="6" y="0"/>
                  </a:lnTo>
                  <a:lnTo>
                    <a:pt x="15" y="2"/>
                  </a:lnTo>
                  <a:lnTo>
                    <a:pt x="15" y="2"/>
                  </a:lnTo>
                  <a:lnTo>
                    <a:pt x="20" y="3"/>
                  </a:lnTo>
                  <a:lnTo>
                    <a:pt x="23" y="3"/>
                  </a:lnTo>
                  <a:lnTo>
                    <a:pt x="29" y="3"/>
                  </a:lnTo>
                  <a:lnTo>
                    <a:pt x="32" y="3"/>
                  </a:lnTo>
                  <a:lnTo>
                    <a:pt x="34" y="3"/>
                  </a:lnTo>
                  <a:lnTo>
                    <a:pt x="37" y="6"/>
                  </a:lnTo>
                  <a:lnTo>
                    <a:pt x="38" y="9"/>
                  </a:lnTo>
                  <a:lnTo>
                    <a:pt x="38" y="9"/>
                  </a:lnTo>
                  <a:lnTo>
                    <a:pt x="44" y="19"/>
                  </a:lnTo>
                  <a:lnTo>
                    <a:pt x="50" y="29"/>
                  </a:lnTo>
                  <a:lnTo>
                    <a:pt x="59" y="40"/>
                  </a:lnTo>
                  <a:lnTo>
                    <a:pt x="71" y="51"/>
                  </a:lnTo>
                  <a:lnTo>
                    <a:pt x="71" y="51"/>
                  </a:lnTo>
                  <a:lnTo>
                    <a:pt x="87" y="63"/>
                  </a:lnTo>
                  <a:lnTo>
                    <a:pt x="102" y="76"/>
                  </a:lnTo>
                  <a:lnTo>
                    <a:pt x="107" y="82"/>
                  </a:lnTo>
                  <a:lnTo>
                    <a:pt x="110" y="88"/>
                  </a:lnTo>
                  <a:lnTo>
                    <a:pt x="113" y="93"/>
                  </a:lnTo>
                  <a:lnTo>
                    <a:pt x="113" y="95"/>
                  </a:lnTo>
                  <a:lnTo>
                    <a:pt x="112" y="98"/>
                  </a:lnTo>
                  <a:lnTo>
                    <a:pt x="112" y="98"/>
                  </a:lnTo>
                  <a:lnTo>
                    <a:pt x="108" y="106"/>
                  </a:lnTo>
                  <a:lnTo>
                    <a:pt x="107" y="109"/>
                  </a:lnTo>
                  <a:lnTo>
                    <a:pt x="107" y="110"/>
                  </a:lnTo>
                  <a:lnTo>
                    <a:pt x="108" y="112"/>
                  </a:lnTo>
                  <a:lnTo>
                    <a:pt x="110" y="114"/>
                  </a:lnTo>
                  <a:lnTo>
                    <a:pt x="119" y="115"/>
                  </a:lnTo>
                  <a:lnTo>
                    <a:pt x="119" y="115"/>
                  </a:lnTo>
                  <a:lnTo>
                    <a:pt x="123" y="117"/>
                  </a:lnTo>
                  <a:lnTo>
                    <a:pt x="125" y="119"/>
                  </a:lnTo>
                  <a:lnTo>
                    <a:pt x="126" y="121"/>
                  </a:lnTo>
                  <a:lnTo>
                    <a:pt x="126" y="123"/>
                  </a:lnTo>
                  <a:lnTo>
                    <a:pt x="126" y="128"/>
                  </a:lnTo>
                  <a:lnTo>
                    <a:pt x="129" y="131"/>
                  </a:lnTo>
                  <a:lnTo>
                    <a:pt x="131" y="133"/>
                  </a:lnTo>
                  <a:lnTo>
                    <a:pt x="131" y="133"/>
                  </a:lnTo>
                  <a:lnTo>
                    <a:pt x="137" y="137"/>
                  </a:lnTo>
                  <a:lnTo>
                    <a:pt x="140" y="139"/>
                  </a:lnTo>
                  <a:lnTo>
                    <a:pt x="141" y="143"/>
                  </a:lnTo>
                  <a:lnTo>
                    <a:pt x="142" y="148"/>
                  </a:lnTo>
                  <a:lnTo>
                    <a:pt x="142" y="148"/>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5" name="Freeform 15">
              <a:extLst>
                <a:ext uri="{FF2B5EF4-FFF2-40B4-BE49-F238E27FC236}">
                  <a16:creationId xmlns:a16="http://schemas.microsoft.com/office/drawing/2014/main" id="{888001CD-D9E7-4777-9F8F-7713AFE36C84}"/>
                </a:ext>
              </a:extLst>
            </p:cNvPr>
            <p:cNvSpPr>
              <a:spLocks/>
            </p:cNvSpPr>
            <p:nvPr/>
          </p:nvSpPr>
          <p:spPr bwMode="auto">
            <a:xfrm>
              <a:off x="6689725" y="3983038"/>
              <a:ext cx="215900" cy="282575"/>
            </a:xfrm>
            <a:custGeom>
              <a:avLst/>
              <a:gdLst>
                <a:gd name="T0" fmla="*/ 103 w 136"/>
                <a:gd name="T1" fmla="*/ 155 h 178"/>
                <a:gd name="T2" fmla="*/ 85 w 136"/>
                <a:gd name="T3" fmla="*/ 174 h 178"/>
                <a:gd name="T4" fmla="*/ 76 w 136"/>
                <a:gd name="T5" fmla="*/ 178 h 178"/>
                <a:gd name="T6" fmla="*/ 68 w 136"/>
                <a:gd name="T7" fmla="*/ 173 h 178"/>
                <a:gd name="T8" fmla="*/ 63 w 136"/>
                <a:gd name="T9" fmla="*/ 168 h 178"/>
                <a:gd name="T10" fmla="*/ 41 w 136"/>
                <a:gd name="T11" fmla="*/ 162 h 178"/>
                <a:gd name="T12" fmla="*/ 27 w 136"/>
                <a:gd name="T13" fmla="*/ 158 h 178"/>
                <a:gd name="T14" fmla="*/ 17 w 136"/>
                <a:gd name="T15" fmla="*/ 150 h 178"/>
                <a:gd name="T16" fmla="*/ 16 w 136"/>
                <a:gd name="T17" fmla="*/ 145 h 178"/>
                <a:gd name="T18" fmla="*/ 16 w 136"/>
                <a:gd name="T19" fmla="*/ 140 h 178"/>
                <a:gd name="T20" fmla="*/ 17 w 136"/>
                <a:gd name="T21" fmla="*/ 139 h 178"/>
                <a:gd name="T22" fmla="*/ 11 w 136"/>
                <a:gd name="T23" fmla="*/ 133 h 178"/>
                <a:gd name="T24" fmla="*/ 6 w 136"/>
                <a:gd name="T25" fmla="*/ 129 h 178"/>
                <a:gd name="T26" fmla="*/ 1 w 136"/>
                <a:gd name="T27" fmla="*/ 122 h 178"/>
                <a:gd name="T28" fmla="*/ 1 w 136"/>
                <a:gd name="T29" fmla="*/ 111 h 178"/>
                <a:gd name="T30" fmla="*/ 3 w 136"/>
                <a:gd name="T31" fmla="*/ 101 h 178"/>
                <a:gd name="T32" fmla="*/ 5 w 136"/>
                <a:gd name="T33" fmla="*/ 90 h 178"/>
                <a:gd name="T34" fmla="*/ 10 w 136"/>
                <a:gd name="T35" fmla="*/ 86 h 178"/>
                <a:gd name="T36" fmla="*/ 17 w 136"/>
                <a:gd name="T37" fmla="*/ 85 h 178"/>
                <a:gd name="T38" fmla="*/ 21 w 136"/>
                <a:gd name="T39" fmla="*/ 86 h 178"/>
                <a:gd name="T40" fmla="*/ 30 w 136"/>
                <a:gd name="T41" fmla="*/ 87 h 178"/>
                <a:gd name="T42" fmla="*/ 33 w 136"/>
                <a:gd name="T43" fmla="*/ 82 h 178"/>
                <a:gd name="T44" fmla="*/ 36 w 136"/>
                <a:gd name="T45" fmla="*/ 76 h 178"/>
                <a:gd name="T46" fmla="*/ 37 w 136"/>
                <a:gd name="T47" fmla="*/ 70 h 178"/>
                <a:gd name="T48" fmla="*/ 52 w 136"/>
                <a:gd name="T49" fmla="*/ 63 h 178"/>
                <a:gd name="T50" fmla="*/ 77 w 136"/>
                <a:gd name="T51" fmla="*/ 48 h 178"/>
                <a:gd name="T52" fmla="*/ 82 w 136"/>
                <a:gd name="T53" fmla="*/ 42 h 178"/>
                <a:gd name="T54" fmla="*/ 88 w 136"/>
                <a:gd name="T55" fmla="*/ 31 h 178"/>
                <a:gd name="T56" fmla="*/ 95 w 136"/>
                <a:gd name="T57" fmla="*/ 19 h 178"/>
                <a:gd name="T58" fmla="*/ 102 w 136"/>
                <a:gd name="T59" fmla="*/ 4 h 178"/>
                <a:gd name="T60" fmla="*/ 108 w 136"/>
                <a:gd name="T61" fmla="*/ 0 h 178"/>
                <a:gd name="T62" fmla="*/ 117 w 136"/>
                <a:gd name="T63" fmla="*/ 4 h 178"/>
                <a:gd name="T64" fmla="*/ 119 w 136"/>
                <a:gd name="T65" fmla="*/ 6 h 178"/>
                <a:gd name="T66" fmla="*/ 122 w 136"/>
                <a:gd name="T67" fmla="*/ 11 h 178"/>
                <a:gd name="T68" fmla="*/ 120 w 136"/>
                <a:gd name="T69" fmla="*/ 14 h 178"/>
                <a:gd name="T70" fmla="*/ 124 w 136"/>
                <a:gd name="T71" fmla="*/ 19 h 178"/>
                <a:gd name="T72" fmla="*/ 130 w 136"/>
                <a:gd name="T73" fmla="*/ 21 h 178"/>
                <a:gd name="T74" fmla="*/ 136 w 136"/>
                <a:gd name="T75" fmla="*/ 26 h 178"/>
                <a:gd name="T76" fmla="*/ 134 w 136"/>
                <a:gd name="T77" fmla="*/ 31 h 178"/>
                <a:gd name="T78" fmla="*/ 120 w 136"/>
                <a:gd name="T79" fmla="*/ 39 h 178"/>
                <a:gd name="T80" fmla="*/ 115 w 136"/>
                <a:gd name="T81" fmla="*/ 47 h 178"/>
                <a:gd name="T82" fmla="*/ 117 w 136"/>
                <a:gd name="T83" fmla="*/ 58 h 178"/>
                <a:gd name="T84" fmla="*/ 122 w 136"/>
                <a:gd name="T85" fmla="*/ 77 h 178"/>
                <a:gd name="T86" fmla="*/ 122 w 136"/>
                <a:gd name="T87" fmla="*/ 84 h 178"/>
                <a:gd name="T88" fmla="*/ 122 w 136"/>
                <a:gd name="T89" fmla="*/ 86 h 178"/>
                <a:gd name="T90" fmla="*/ 124 w 136"/>
                <a:gd name="T91" fmla="*/ 90 h 178"/>
                <a:gd name="T92" fmla="*/ 126 w 136"/>
                <a:gd name="T93" fmla="*/ 95 h 178"/>
                <a:gd name="T94" fmla="*/ 126 w 136"/>
                <a:gd name="T95" fmla="*/ 97 h 178"/>
                <a:gd name="T96" fmla="*/ 123 w 136"/>
                <a:gd name="T97" fmla="*/ 104 h 178"/>
                <a:gd name="T98" fmla="*/ 113 w 136"/>
                <a:gd name="T99" fmla="*/ 115 h 178"/>
                <a:gd name="T100" fmla="*/ 109 w 136"/>
                <a:gd name="T101" fmla="*/ 124 h 178"/>
                <a:gd name="T102" fmla="*/ 111 w 136"/>
                <a:gd name="T103" fmla="*/ 130 h 178"/>
                <a:gd name="T104" fmla="*/ 111 w 136"/>
                <a:gd name="T105" fmla="*/ 146 h 178"/>
                <a:gd name="T106" fmla="*/ 103 w 136"/>
                <a:gd name="T107" fmla="*/ 15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6" h="178">
                  <a:moveTo>
                    <a:pt x="103" y="155"/>
                  </a:moveTo>
                  <a:lnTo>
                    <a:pt x="103" y="155"/>
                  </a:lnTo>
                  <a:lnTo>
                    <a:pt x="92" y="167"/>
                  </a:lnTo>
                  <a:lnTo>
                    <a:pt x="85" y="174"/>
                  </a:lnTo>
                  <a:lnTo>
                    <a:pt x="81" y="177"/>
                  </a:lnTo>
                  <a:lnTo>
                    <a:pt x="76" y="178"/>
                  </a:lnTo>
                  <a:lnTo>
                    <a:pt x="72" y="176"/>
                  </a:lnTo>
                  <a:lnTo>
                    <a:pt x="68" y="173"/>
                  </a:lnTo>
                  <a:lnTo>
                    <a:pt x="68" y="173"/>
                  </a:lnTo>
                  <a:lnTo>
                    <a:pt x="63" y="168"/>
                  </a:lnTo>
                  <a:lnTo>
                    <a:pt x="55" y="166"/>
                  </a:lnTo>
                  <a:lnTo>
                    <a:pt x="41" y="162"/>
                  </a:lnTo>
                  <a:lnTo>
                    <a:pt x="33" y="161"/>
                  </a:lnTo>
                  <a:lnTo>
                    <a:pt x="27" y="158"/>
                  </a:lnTo>
                  <a:lnTo>
                    <a:pt x="21" y="155"/>
                  </a:lnTo>
                  <a:lnTo>
                    <a:pt x="17" y="150"/>
                  </a:lnTo>
                  <a:lnTo>
                    <a:pt x="17" y="150"/>
                  </a:lnTo>
                  <a:lnTo>
                    <a:pt x="16" y="145"/>
                  </a:lnTo>
                  <a:lnTo>
                    <a:pt x="16" y="141"/>
                  </a:lnTo>
                  <a:lnTo>
                    <a:pt x="16" y="140"/>
                  </a:lnTo>
                  <a:lnTo>
                    <a:pt x="17" y="139"/>
                  </a:lnTo>
                  <a:lnTo>
                    <a:pt x="17" y="139"/>
                  </a:lnTo>
                  <a:lnTo>
                    <a:pt x="17" y="138"/>
                  </a:lnTo>
                  <a:lnTo>
                    <a:pt x="11" y="133"/>
                  </a:lnTo>
                  <a:lnTo>
                    <a:pt x="11" y="133"/>
                  </a:lnTo>
                  <a:lnTo>
                    <a:pt x="6" y="129"/>
                  </a:lnTo>
                  <a:lnTo>
                    <a:pt x="3" y="125"/>
                  </a:lnTo>
                  <a:lnTo>
                    <a:pt x="1" y="122"/>
                  </a:lnTo>
                  <a:lnTo>
                    <a:pt x="0" y="118"/>
                  </a:lnTo>
                  <a:lnTo>
                    <a:pt x="1" y="111"/>
                  </a:lnTo>
                  <a:lnTo>
                    <a:pt x="3" y="101"/>
                  </a:lnTo>
                  <a:lnTo>
                    <a:pt x="3" y="101"/>
                  </a:lnTo>
                  <a:lnTo>
                    <a:pt x="4" y="92"/>
                  </a:lnTo>
                  <a:lnTo>
                    <a:pt x="5" y="90"/>
                  </a:lnTo>
                  <a:lnTo>
                    <a:pt x="7" y="87"/>
                  </a:lnTo>
                  <a:lnTo>
                    <a:pt x="10" y="86"/>
                  </a:lnTo>
                  <a:lnTo>
                    <a:pt x="14" y="85"/>
                  </a:lnTo>
                  <a:lnTo>
                    <a:pt x="17" y="85"/>
                  </a:lnTo>
                  <a:lnTo>
                    <a:pt x="21" y="86"/>
                  </a:lnTo>
                  <a:lnTo>
                    <a:pt x="21" y="86"/>
                  </a:lnTo>
                  <a:lnTo>
                    <a:pt x="28" y="87"/>
                  </a:lnTo>
                  <a:lnTo>
                    <a:pt x="30" y="87"/>
                  </a:lnTo>
                  <a:lnTo>
                    <a:pt x="31" y="86"/>
                  </a:lnTo>
                  <a:lnTo>
                    <a:pt x="33" y="82"/>
                  </a:lnTo>
                  <a:lnTo>
                    <a:pt x="36" y="76"/>
                  </a:lnTo>
                  <a:lnTo>
                    <a:pt x="36" y="76"/>
                  </a:lnTo>
                  <a:lnTo>
                    <a:pt x="37" y="71"/>
                  </a:lnTo>
                  <a:lnTo>
                    <a:pt x="37" y="70"/>
                  </a:lnTo>
                  <a:lnTo>
                    <a:pt x="52" y="63"/>
                  </a:lnTo>
                  <a:lnTo>
                    <a:pt x="52" y="63"/>
                  </a:lnTo>
                  <a:lnTo>
                    <a:pt x="72" y="52"/>
                  </a:lnTo>
                  <a:lnTo>
                    <a:pt x="77" y="48"/>
                  </a:lnTo>
                  <a:lnTo>
                    <a:pt x="82" y="42"/>
                  </a:lnTo>
                  <a:lnTo>
                    <a:pt x="82" y="42"/>
                  </a:lnTo>
                  <a:lnTo>
                    <a:pt x="86" y="36"/>
                  </a:lnTo>
                  <a:lnTo>
                    <a:pt x="88" y="31"/>
                  </a:lnTo>
                  <a:lnTo>
                    <a:pt x="95" y="19"/>
                  </a:lnTo>
                  <a:lnTo>
                    <a:pt x="95" y="19"/>
                  </a:lnTo>
                  <a:lnTo>
                    <a:pt x="98" y="10"/>
                  </a:lnTo>
                  <a:lnTo>
                    <a:pt x="102" y="4"/>
                  </a:lnTo>
                  <a:lnTo>
                    <a:pt x="106" y="1"/>
                  </a:lnTo>
                  <a:lnTo>
                    <a:pt x="108" y="0"/>
                  </a:lnTo>
                  <a:lnTo>
                    <a:pt x="112" y="1"/>
                  </a:lnTo>
                  <a:lnTo>
                    <a:pt x="117" y="4"/>
                  </a:lnTo>
                  <a:lnTo>
                    <a:pt x="117" y="4"/>
                  </a:lnTo>
                  <a:lnTo>
                    <a:pt x="119" y="6"/>
                  </a:lnTo>
                  <a:lnTo>
                    <a:pt x="120" y="9"/>
                  </a:lnTo>
                  <a:lnTo>
                    <a:pt x="122" y="11"/>
                  </a:lnTo>
                  <a:lnTo>
                    <a:pt x="120" y="12"/>
                  </a:lnTo>
                  <a:lnTo>
                    <a:pt x="120" y="14"/>
                  </a:lnTo>
                  <a:lnTo>
                    <a:pt x="122" y="16"/>
                  </a:lnTo>
                  <a:lnTo>
                    <a:pt x="124" y="19"/>
                  </a:lnTo>
                  <a:lnTo>
                    <a:pt x="130" y="21"/>
                  </a:lnTo>
                  <a:lnTo>
                    <a:pt x="130" y="21"/>
                  </a:lnTo>
                  <a:lnTo>
                    <a:pt x="135" y="25"/>
                  </a:lnTo>
                  <a:lnTo>
                    <a:pt x="136" y="26"/>
                  </a:lnTo>
                  <a:lnTo>
                    <a:pt x="136" y="28"/>
                  </a:lnTo>
                  <a:lnTo>
                    <a:pt x="134" y="31"/>
                  </a:lnTo>
                  <a:lnTo>
                    <a:pt x="130" y="33"/>
                  </a:lnTo>
                  <a:lnTo>
                    <a:pt x="120" y="39"/>
                  </a:lnTo>
                  <a:lnTo>
                    <a:pt x="117" y="43"/>
                  </a:lnTo>
                  <a:lnTo>
                    <a:pt x="115" y="47"/>
                  </a:lnTo>
                  <a:lnTo>
                    <a:pt x="115" y="47"/>
                  </a:lnTo>
                  <a:lnTo>
                    <a:pt x="117" y="58"/>
                  </a:lnTo>
                  <a:lnTo>
                    <a:pt x="119" y="68"/>
                  </a:lnTo>
                  <a:lnTo>
                    <a:pt x="122" y="77"/>
                  </a:lnTo>
                  <a:lnTo>
                    <a:pt x="122" y="81"/>
                  </a:lnTo>
                  <a:lnTo>
                    <a:pt x="122" y="84"/>
                  </a:lnTo>
                  <a:lnTo>
                    <a:pt x="122" y="84"/>
                  </a:lnTo>
                  <a:lnTo>
                    <a:pt x="122" y="86"/>
                  </a:lnTo>
                  <a:lnTo>
                    <a:pt x="122" y="87"/>
                  </a:lnTo>
                  <a:lnTo>
                    <a:pt x="124" y="90"/>
                  </a:lnTo>
                  <a:lnTo>
                    <a:pt x="126" y="93"/>
                  </a:lnTo>
                  <a:lnTo>
                    <a:pt x="126" y="95"/>
                  </a:lnTo>
                  <a:lnTo>
                    <a:pt x="126" y="97"/>
                  </a:lnTo>
                  <a:lnTo>
                    <a:pt x="126" y="97"/>
                  </a:lnTo>
                  <a:lnTo>
                    <a:pt x="125" y="101"/>
                  </a:lnTo>
                  <a:lnTo>
                    <a:pt x="123" y="104"/>
                  </a:lnTo>
                  <a:lnTo>
                    <a:pt x="117" y="112"/>
                  </a:lnTo>
                  <a:lnTo>
                    <a:pt x="113" y="115"/>
                  </a:lnTo>
                  <a:lnTo>
                    <a:pt x="111" y="119"/>
                  </a:lnTo>
                  <a:lnTo>
                    <a:pt x="109" y="124"/>
                  </a:lnTo>
                  <a:lnTo>
                    <a:pt x="111" y="130"/>
                  </a:lnTo>
                  <a:lnTo>
                    <a:pt x="111" y="130"/>
                  </a:lnTo>
                  <a:lnTo>
                    <a:pt x="112" y="139"/>
                  </a:lnTo>
                  <a:lnTo>
                    <a:pt x="111" y="146"/>
                  </a:lnTo>
                  <a:lnTo>
                    <a:pt x="107" y="151"/>
                  </a:lnTo>
                  <a:lnTo>
                    <a:pt x="103" y="155"/>
                  </a:lnTo>
                  <a:lnTo>
                    <a:pt x="103" y="155"/>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6" name="Freeform 16">
              <a:extLst>
                <a:ext uri="{FF2B5EF4-FFF2-40B4-BE49-F238E27FC236}">
                  <a16:creationId xmlns:a16="http://schemas.microsoft.com/office/drawing/2014/main" id="{5B26BDAA-3648-4FF4-9624-7C218340C60E}"/>
                </a:ext>
              </a:extLst>
            </p:cNvPr>
            <p:cNvSpPr>
              <a:spLocks/>
            </p:cNvSpPr>
            <p:nvPr/>
          </p:nvSpPr>
          <p:spPr bwMode="auto">
            <a:xfrm>
              <a:off x="6927850" y="4119563"/>
              <a:ext cx="131762" cy="196850"/>
            </a:xfrm>
            <a:custGeom>
              <a:avLst/>
              <a:gdLst>
                <a:gd name="T0" fmla="*/ 49 w 83"/>
                <a:gd name="T1" fmla="*/ 110 h 124"/>
                <a:gd name="T2" fmla="*/ 44 w 83"/>
                <a:gd name="T3" fmla="*/ 113 h 124"/>
                <a:gd name="T4" fmla="*/ 40 w 83"/>
                <a:gd name="T5" fmla="*/ 113 h 124"/>
                <a:gd name="T6" fmla="*/ 34 w 83"/>
                <a:gd name="T7" fmla="*/ 106 h 124"/>
                <a:gd name="T8" fmla="*/ 28 w 83"/>
                <a:gd name="T9" fmla="*/ 87 h 124"/>
                <a:gd name="T10" fmla="*/ 28 w 83"/>
                <a:gd name="T11" fmla="*/ 86 h 124"/>
                <a:gd name="T12" fmla="*/ 24 w 83"/>
                <a:gd name="T13" fmla="*/ 88 h 124"/>
                <a:gd name="T14" fmla="*/ 21 w 83"/>
                <a:gd name="T15" fmla="*/ 104 h 124"/>
                <a:gd name="T16" fmla="*/ 19 w 83"/>
                <a:gd name="T17" fmla="*/ 109 h 124"/>
                <a:gd name="T18" fmla="*/ 17 w 83"/>
                <a:gd name="T19" fmla="*/ 118 h 124"/>
                <a:gd name="T20" fmla="*/ 12 w 83"/>
                <a:gd name="T21" fmla="*/ 124 h 124"/>
                <a:gd name="T22" fmla="*/ 6 w 83"/>
                <a:gd name="T23" fmla="*/ 123 h 124"/>
                <a:gd name="T24" fmla="*/ 5 w 83"/>
                <a:gd name="T25" fmla="*/ 120 h 124"/>
                <a:gd name="T26" fmla="*/ 2 w 83"/>
                <a:gd name="T27" fmla="*/ 113 h 124"/>
                <a:gd name="T28" fmla="*/ 6 w 83"/>
                <a:gd name="T29" fmla="*/ 98 h 124"/>
                <a:gd name="T30" fmla="*/ 5 w 83"/>
                <a:gd name="T31" fmla="*/ 92 h 124"/>
                <a:gd name="T32" fmla="*/ 2 w 83"/>
                <a:gd name="T33" fmla="*/ 86 h 124"/>
                <a:gd name="T34" fmla="*/ 1 w 83"/>
                <a:gd name="T35" fmla="*/ 74 h 124"/>
                <a:gd name="T36" fmla="*/ 5 w 83"/>
                <a:gd name="T37" fmla="*/ 64 h 124"/>
                <a:gd name="T38" fmla="*/ 7 w 83"/>
                <a:gd name="T39" fmla="*/ 52 h 124"/>
                <a:gd name="T40" fmla="*/ 7 w 83"/>
                <a:gd name="T41" fmla="*/ 36 h 124"/>
                <a:gd name="T42" fmla="*/ 8 w 83"/>
                <a:gd name="T43" fmla="*/ 23 h 124"/>
                <a:gd name="T44" fmla="*/ 10 w 83"/>
                <a:gd name="T45" fmla="*/ 16 h 124"/>
                <a:gd name="T46" fmla="*/ 18 w 83"/>
                <a:gd name="T47" fmla="*/ 12 h 124"/>
                <a:gd name="T48" fmla="*/ 39 w 83"/>
                <a:gd name="T49" fmla="*/ 11 h 124"/>
                <a:gd name="T50" fmla="*/ 62 w 83"/>
                <a:gd name="T51" fmla="*/ 10 h 124"/>
                <a:gd name="T52" fmla="*/ 76 w 83"/>
                <a:gd name="T53" fmla="*/ 6 h 124"/>
                <a:gd name="T54" fmla="*/ 83 w 83"/>
                <a:gd name="T55" fmla="*/ 0 h 124"/>
                <a:gd name="T56" fmla="*/ 82 w 83"/>
                <a:gd name="T57" fmla="*/ 5 h 124"/>
                <a:gd name="T58" fmla="*/ 76 w 83"/>
                <a:gd name="T59" fmla="*/ 18 h 124"/>
                <a:gd name="T60" fmla="*/ 67 w 83"/>
                <a:gd name="T61" fmla="*/ 27 h 124"/>
                <a:gd name="T62" fmla="*/ 61 w 83"/>
                <a:gd name="T63" fmla="*/ 28 h 124"/>
                <a:gd name="T64" fmla="*/ 34 w 83"/>
                <a:gd name="T65" fmla="*/ 25 h 124"/>
                <a:gd name="T66" fmla="*/ 26 w 83"/>
                <a:gd name="T67" fmla="*/ 25 h 124"/>
                <a:gd name="T68" fmla="*/ 22 w 83"/>
                <a:gd name="T69" fmla="*/ 31 h 124"/>
                <a:gd name="T70" fmla="*/ 22 w 83"/>
                <a:gd name="T71" fmla="*/ 39 h 124"/>
                <a:gd name="T72" fmla="*/ 24 w 83"/>
                <a:gd name="T73" fmla="*/ 49 h 124"/>
                <a:gd name="T74" fmla="*/ 29 w 83"/>
                <a:gd name="T75" fmla="*/ 50 h 124"/>
                <a:gd name="T76" fmla="*/ 34 w 83"/>
                <a:gd name="T77" fmla="*/ 50 h 124"/>
                <a:gd name="T78" fmla="*/ 49 w 83"/>
                <a:gd name="T79" fmla="*/ 47 h 124"/>
                <a:gd name="T80" fmla="*/ 51 w 83"/>
                <a:gd name="T81" fmla="*/ 48 h 124"/>
                <a:gd name="T82" fmla="*/ 49 w 83"/>
                <a:gd name="T83" fmla="*/ 53 h 124"/>
                <a:gd name="T84" fmla="*/ 44 w 83"/>
                <a:gd name="T85" fmla="*/ 56 h 124"/>
                <a:gd name="T86" fmla="*/ 33 w 83"/>
                <a:gd name="T87" fmla="*/ 60 h 124"/>
                <a:gd name="T88" fmla="*/ 29 w 83"/>
                <a:gd name="T89" fmla="*/ 64 h 124"/>
                <a:gd name="T90" fmla="*/ 33 w 83"/>
                <a:gd name="T91" fmla="*/ 71 h 124"/>
                <a:gd name="T92" fmla="*/ 40 w 83"/>
                <a:gd name="T93" fmla="*/ 83 h 124"/>
                <a:gd name="T94" fmla="*/ 49 w 83"/>
                <a:gd name="T95" fmla="*/ 99 h 124"/>
                <a:gd name="T96" fmla="*/ 50 w 83"/>
                <a:gd name="T97" fmla="*/ 107 h 124"/>
                <a:gd name="T98" fmla="*/ 49 w 83"/>
                <a:gd name="T99" fmla="*/ 1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 h="124">
                  <a:moveTo>
                    <a:pt x="49" y="110"/>
                  </a:moveTo>
                  <a:lnTo>
                    <a:pt x="49" y="110"/>
                  </a:lnTo>
                  <a:lnTo>
                    <a:pt x="46" y="112"/>
                  </a:lnTo>
                  <a:lnTo>
                    <a:pt x="44" y="113"/>
                  </a:lnTo>
                  <a:lnTo>
                    <a:pt x="42" y="113"/>
                  </a:lnTo>
                  <a:lnTo>
                    <a:pt x="40" y="113"/>
                  </a:lnTo>
                  <a:lnTo>
                    <a:pt x="37" y="109"/>
                  </a:lnTo>
                  <a:lnTo>
                    <a:pt x="34" y="106"/>
                  </a:lnTo>
                  <a:lnTo>
                    <a:pt x="29" y="95"/>
                  </a:lnTo>
                  <a:lnTo>
                    <a:pt x="28" y="87"/>
                  </a:lnTo>
                  <a:lnTo>
                    <a:pt x="28" y="87"/>
                  </a:lnTo>
                  <a:lnTo>
                    <a:pt x="28" y="86"/>
                  </a:lnTo>
                  <a:lnTo>
                    <a:pt x="27" y="86"/>
                  </a:lnTo>
                  <a:lnTo>
                    <a:pt x="24" y="88"/>
                  </a:lnTo>
                  <a:lnTo>
                    <a:pt x="22" y="95"/>
                  </a:lnTo>
                  <a:lnTo>
                    <a:pt x="21" y="104"/>
                  </a:lnTo>
                  <a:lnTo>
                    <a:pt x="21" y="104"/>
                  </a:lnTo>
                  <a:lnTo>
                    <a:pt x="19" y="109"/>
                  </a:lnTo>
                  <a:lnTo>
                    <a:pt x="18" y="114"/>
                  </a:lnTo>
                  <a:lnTo>
                    <a:pt x="17" y="118"/>
                  </a:lnTo>
                  <a:lnTo>
                    <a:pt x="15" y="122"/>
                  </a:lnTo>
                  <a:lnTo>
                    <a:pt x="12" y="124"/>
                  </a:lnTo>
                  <a:lnTo>
                    <a:pt x="8" y="124"/>
                  </a:lnTo>
                  <a:lnTo>
                    <a:pt x="6" y="123"/>
                  </a:lnTo>
                  <a:lnTo>
                    <a:pt x="5" y="120"/>
                  </a:lnTo>
                  <a:lnTo>
                    <a:pt x="5" y="120"/>
                  </a:lnTo>
                  <a:lnTo>
                    <a:pt x="3" y="117"/>
                  </a:lnTo>
                  <a:lnTo>
                    <a:pt x="2" y="113"/>
                  </a:lnTo>
                  <a:lnTo>
                    <a:pt x="5" y="106"/>
                  </a:lnTo>
                  <a:lnTo>
                    <a:pt x="6" y="98"/>
                  </a:lnTo>
                  <a:lnTo>
                    <a:pt x="6" y="95"/>
                  </a:lnTo>
                  <a:lnTo>
                    <a:pt x="5" y="92"/>
                  </a:lnTo>
                  <a:lnTo>
                    <a:pt x="5" y="92"/>
                  </a:lnTo>
                  <a:lnTo>
                    <a:pt x="2" y="86"/>
                  </a:lnTo>
                  <a:lnTo>
                    <a:pt x="0" y="81"/>
                  </a:lnTo>
                  <a:lnTo>
                    <a:pt x="1" y="74"/>
                  </a:lnTo>
                  <a:lnTo>
                    <a:pt x="5" y="64"/>
                  </a:lnTo>
                  <a:lnTo>
                    <a:pt x="5" y="64"/>
                  </a:lnTo>
                  <a:lnTo>
                    <a:pt x="7" y="55"/>
                  </a:lnTo>
                  <a:lnTo>
                    <a:pt x="7" y="52"/>
                  </a:lnTo>
                  <a:lnTo>
                    <a:pt x="6" y="47"/>
                  </a:lnTo>
                  <a:lnTo>
                    <a:pt x="7" y="36"/>
                  </a:lnTo>
                  <a:lnTo>
                    <a:pt x="7" y="36"/>
                  </a:lnTo>
                  <a:lnTo>
                    <a:pt x="8" y="23"/>
                  </a:lnTo>
                  <a:lnTo>
                    <a:pt x="8" y="18"/>
                  </a:lnTo>
                  <a:lnTo>
                    <a:pt x="10" y="16"/>
                  </a:lnTo>
                  <a:lnTo>
                    <a:pt x="13" y="14"/>
                  </a:lnTo>
                  <a:lnTo>
                    <a:pt x="18" y="12"/>
                  </a:lnTo>
                  <a:lnTo>
                    <a:pt x="39" y="11"/>
                  </a:lnTo>
                  <a:lnTo>
                    <a:pt x="39" y="11"/>
                  </a:lnTo>
                  <a:lnTo>
                    <a:pt x="53" y="11"/>
                  </a:lnTo>
                  <a:lnTo>
                    <a:pt x="62" y="10"/>
                  </a:lnTo>
                  <a:lnTo>
                    <a:pt x="71" y="7"/>
                  </a:lnTo>
                  <a:lnTo>
                    <a:pt x="76" y="6"/>
                  </a:lnTo>
                  <a:lnTo>
                    <a:pt x="82" y="2"/>
                  </a:lnTo>
                  <a:lnTo>
                    <a:pt x="83" y="0"/>
                  </a:lnTo>
                  <a:lnTo>
                    <a:pt x="83" y="0"/>
                  </a:lnTo>
                  <a:lnTo>
                    <a:pt x="82" y="5"/>
                  </a:lnTo>
                  <a:lnTo>
                    <a:pt x="80" y="14"/>
                  </a:lnTo>
                  <a:lnTo>
                    <a:pt x="76" y="18"/>
                  </a:lnTo>
                  <a:lnTo>
                    <a:pt x="72" y="23"/>
                  </a:lnTo>
                  <a:lnTo>
                    <a:pt x="67" y="27"/>
                  </a:lnTo>
                  <a:lnTo>
                    <a:pt x="61" y="28"/>
                  </a:lnTo>
                  <a:lnTo>
                    <a:pt x="61" y="28"/>
                  </a:lnTo>
                  <a:lnTo>
                    <a:pt x="46" y="27"/>
                  </a:lnTo>
                  <a:lnTo>
                    <a:pt x="34" y="25"/>
                  </a:lnTo>
                  <a:lnTo>
                    <a:pt x="29" y="25"/>
                  </a:lnTo>
                  <a:lnTo>
                    <a:pt x="26" y="25"/>
                  </a:lnTo>
                  <a:lnTo>
                    <a:pt x="23" y="27"/>
                  </a:lnTo>
                  <a:lnTo>
                    <a:pt x="22" y="31"/>
                  </a:lnTo>
                  <a:lnTo>
                    <a:pt x="22" y="31"/>
                  </a:lnTo>
                  <a:lnTo>
                    <a:pt x="22" y="39"/>
                  </a:lnTo>
                  <a:lnTo>
                    <a:pt x="23" y="47"/>
                  </a:lnTo>
                  <a:lnTo>
                    <a:pt x="24" y="49"/>
                  </a:lnTo>
                  <a:lnTo>
                    <a:pt x="27" y="50"/>
                  </a:lnTo>
                  <a:lnTo>
                    <a:pt x="29" y="50"/>
                  </a:lnTo>
                  <a:lnTo>
                    <a:pt x="34" y="50"/>
                  </a:lnTo>
                  <a:lnTo>
                    <a:pt x="34" y="50"/>
                  </a:lnTo>
                  <a:lnTo>
                    <a:pt x="43" y="48"/>
                  </a:lnTo>
                  <a:lnTo>
                    <a:pt x="49" y="47"/>
                  </a:lnTo>
                  <a:lnTo>
                    <a:pt x="51" y="47"/>
                  </a:lnTo>
                  <a:lnTo>
                    <a:pt x="51" y="48"/>
                  </a:lnTo>
                  <a:lnTo>
                    <a:pt x="51" y="50"/>
                  </a:lnTo>
                  <a:lnTo>
                    <a:pt x="49" y="53"/>
                  </a:lnTo>
                  <a:lnTo>
                    <a:pt x="49" y="53"/>
                  </a:lnTo>
                  <a:lnTo>
                    <a:pt x="44" y="56"/>
                  </a:lnTo>
                  <a:lnTo>
                    <a:pt x="40" y="58"/>
                  </a:lnTo>
                  <a:lnTo>
                    <a:pt x="33" y="60"/>
                  </a:lnTo>
                  <a:lnTo>
                    <a:pt x="30" y="61"/>
                  </a:lnTo>
                  <a:lnTo>
                    <a:pt x="29" y="64"/>
                  </a:lnTo>
                  <a:lnTo>
                    <a:pt x="29" y="66"/>
                  </a:lnTo>
                  <a:lnTo>
                    <a:pt x="33" y="71"/>
                  </a:lnTo>
                  <a:lnTo>
                    <a:pt x="33" y="71"/>
                  </a:lnTo>
                  <a:lnTo>
                    <a:pt x="40" y="83"/>
                  </a:lnTo>
                  <a:lnTo>
                    <a:pt x="46" y="95"/>
                  </a:lnTo>
                  <a:lnTo>
                    <a:pt x="49" y="99"/>
                  </a:lnTo>
                  <a:lnTo>
                    <a:pt x="50" y="103"/>
                  </a:lnTo>
                  <a:lnTo>
                    <a:pt x="50" y="107"/>
                  </a:lnTo>
                  <a:lnTo>
                    <a:pt x="49" y="110"/>
                  </a:lnTo>
                  <a:lnTo>
                    <a:pt x="49" y="110"/>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7" name="Freeform 17">
              <a:extLst>
                <a:ext uri="{FF2B5EF4-FFF2-40B4-BE49-F238E27FC236}">
                  <a16:creationId xmlns:a16="http://schemas.microsoft.com/office/drawing/2014/main" id="{AF428E80-A344-4C53-A8F6-2C31856F9D58}"/>
                </a:ext>
              </a:extLst>
            </p:cNvPr>
            <p:cNvSpPr>
              <a:spLocks/>
            </p:cNvSpPr>
            <p:nvPr/>
          </p:nvSpPr>
          <p:spPr bwMode="auto">
            <a:xfrm>
              <a:off x="6983413" y="3930650"/>
              <a:ext cx="163512" cy="84137"/>
            </a:xfrm>
            <a:custGeom>
              <a:avLst/>
              <a:gdLst>
                <a:gd name="T0" fmla="*/ 99 w 103"/>
                <a:gd name="T1" fmla="*/ 48 h 53"/>
                <a:gd name="T2" fmla="*/ 99 w 103"/>
                <a:gd name="T3" fmla="*/ 48 h 53"/>
                <a:gd name="T4" fmla="*/ 74 w 103"/>
                <a:gd name="T5" fmla="*/ 48 h 53"/>
                <a:gd name="T6" fmla="*/ 63 w 103"/>
                <a:gd name="T7" fmla="*/ 48 h 53"/>
                <a:gd name="T8" fmla="*/ 57 w 103"/>
                <a:gd name="T9" fmla="*/ 49 h 53"/>
                <a:gd name="T10" fmla="*/ 52 w 103"/>
                <a:gd name="T11" fmla="*/ 52 h 53"/>
                <a:gd name="T12" fmla="*/ 52 w 103"/>
                <a:gd name="T13" fmla="*/ 52 h 53"/>
                <a:gd name="T14" fmla="*/ 47 w 103"/>
                <a:gd name="T15" fmla="*/ 53 h 53"/>
                <a:gd name="T16" fmla="*/ 43 w 103"/>
                <a:gd name="T17" fmla="*/ 53 h 53"/>
                <a:gd name="T18" fmla="*/ 40 w 103"/>
                <a:gd name="T19" fmla="*/ 50 h 53"/>
                <a:gd name="T20" fmla="*/ 36 w 103"/>
                <a:gd name="T21" fmla="*/ 47 h 53"/>
                <a:gd name="T22" fmla="*/ 34 w 103"/>
                <a:gd name="T23" fmla="*/ 43 h 53"/>
                <a:gd name="T24" fmla="*/ 32 w 103"/>
                <a:gd name="T25" fmla="*/ 39 h 53"/>
                <a:gd name="T26" fmla="*/ 32 w 103"/>
                <a:gd name="T27" fmla="*/ 36 h 53"/>
                <a:gd name="T28" fmla="*/ 34 w 103"/>
                <a:gd name="T29" fmla="*/ 33 h 53"/>
                <a:gd name="T30" fmla="*/ 34 w 103"/>
                <a:gd name="T31" fmla="*/ 33 h 53"/>
                <a:gd name="T32" fmla="*/ 36 w 103"/>
                <a:gd name="T33" fmla="*/ 31 h 53"/>
                <a:gd name="T34" fmla="*/ 36 w 103"/>
                <a:gd name="T35" fmla="*/ 29 h 53"/>
                <a:gd name="T36" fmla="*/ 36 w 103"/>
                <a:gd name="T37" fmla="*/ 28 h 53"/>
                <a:gd name="T38" fmla="*/ 32 w 103"/>
                <a:gd name="T39" fmla="*/ 27 h 53"/>
                <a:gd name="T40" fmla="*/ 22 w 103"/>
                <a:gd name="T41" fmla="*/ 27 h 53"/>
                <a:gd name="T42" fmla="*/ 22 w 103"/>
                <a:gd name="T43" fmla="*/ 27 h 53"/>
                <a:gd name="T44" fmla="*/ 16 w 103"/>
                <a:gd name="T45" fmla="*/ 27 h 53"/>
                <a:gd name="T46" fmla="*/ 10 w 103"/>
                <a:gd name="T47" fmla="*/ 25 h 53"/>
                <a:gd name="T48" fmla="*/ 5 w 103"/>
                <a:gd name="T49" fmla="*/ 22 h 53"/>
                <a:gd name="T50" fmla="*/ 2 w 103"/>
                <a:gd name="T51" fmla="*/ 20 h 53"/>
                <a:gd name="T52" fmla="*/ 0 w 103"/>
                <a:gd name="T53" fmla="*/ 17 h 53"/>
                <a:gd name="T54" fmla="*/ 0 w 103"/>
                <a:gd name="T55" fmla="*/ 16 h 53"/>
                <a:gd name="T56" fmla="*/ 5 w 103"/>
                <a:gd name="T57" fmla="*/ 13 h 53"/>
                <a:gd name="T58" fmla="*/ 13 w 103"/>
                <a:gd name="T59" fmla="*/ 13 h 53"/>
                <a:gd name="T60" fmla="*/ 13 w 103"/>
                <a:gd name="T61" fmla="*/ 13 h 53"/>
                <a:gd name="T62" fmla="*/ 29 w 103"/>
                <a:gd name="T63" fmla="*/ 13 h 53"/>
                <a:gd name="T64" fmla="*/ 38 w 103"/>
                <a:gd name="T65" fmla="*/ 12 h 53"/>
                <a:gd name="T66" fmla="*/ 45 w 103"/>
                <a:gd name="T67" fmla="*/ 10 h 53"/>
                <a:gd name="T68" fmla="*/ 51 w 103"/>
                <a:gd name="T69" fmla="*/ 4 h 53"/>
                <a:gd name="T70" fmla="*/ 51 w 103"/>
                <a:gd name="T71" fmla="*/ 4 h 53"/>
                <a:gd name="T72" fmla="*/ 54 w 103"/>
                <a:gd name="T73" fmla="*/ 1 h 53"/>
                <a:gd name="T74" fmla="*/ 59 w 103"/>
                <a:gd name="T75" fmla="*/ 0 h 53"/>
                <a:gd name="T76" fmla="*/ 63 w 103"/>
                <a:gd name="T77" fmla="*/ 0 h 53"/>
                <a:gd name="T78" fmla="*/ 67 w 103"/>
                <a:gd name="T79" fmla="*/ 1 h 53"/>
                <a:gd name="T80" fmla="*/ 69 w 103"/>
                <a:gd name="T81" fmla="*/ 2 h 53"/>
                <a:gd name="T82" fmla="*/ 70 w 103"/>
                <a:gd name="T83" fmla="*/ 6 h 53"/>
                <a:gd name="T84" fmla="*/ 70 w 103"/>
                <a:gd name="T85" fmla="*/ 10 h 53"/>
                <a:gd name="T86" fmla="*/ 68 w 103"/>
                <a:gd name="T87" fmla="*/ 15 h 53"/>
                <a:gd name="T88" fmla="*/ 68 w 103"/>
                <a:gd name="T89" fmla="*/ 15 h 53"/>
                <a:gd name="T90" fmla="*/ 64 w 103"/>
                <a:gd name="T91" fmla="*/ 20 h 53"/>
                <a:gd name="T92" fmla="*/ 61 w 103"/>
                <a:gd name="T93" fmla="*/ 23 h 53"/>
                <a:gd name="T94" fmla="*/ 54 w 103"/>
                <a:gd name="T95" fmla="*/ 29 h 53"/>
                <a:gd name="T96" fmla="*/ 53 w 103"/>
                <a:gd name="T97" fmla="*/ 32 h 53"/>
                <a:gd name="T98" fmla="*/ 53 w 103"/>
                <a:gd name="T99" fmla="*/ 33 h 53"/>
                <a:gd name="T100" fmla="*/ 57 w 103"/>
                <a:gd name="T101" fmla="*/ 34 h 53"/>
                <a:gd name="T102" fmla="*/ 62 w 103"/>
                <a:gd name="T103" fmla="*/ 37 h 53"/>
                <a:gd name="T104" fmla="*/ 62 w 103"/>
                <a:gd name="T105" fmla="*/ 37 h 53"/>
                <a:gd name="T106" fmla="*/ 94 w 103"/>
                <a:gd name="T107" fmla="*/ 44 h 53"/>
                <a:gd name="T108" fmla="*/ 102 w 103"/>
                <a:gd name="T109" fmla="*/ 47 h 53"/>
                <a:gd name="T110" fmla="*/ 103 w 103"/>
                <a:gd name="T111" fmla="*/ 48 h 53"/>
                <a:gd name="T112" fmla="*/ 102 w 103"/>
                <a:gd name="T113" fmla="*/ 48 h 53"/>
                <a:gd name="T114" fmla="*/ 99 w 103"/>
                <a:gd name="T115" fmla="*/ 48 h 53"/>
                <a:gd name="T116" fmla="*/ 99 w 103"/>
                <a:gd name="T117" fmla="*/ 4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3" h="53">
                  <a:moveTo>
                    <a:pt x="99" y="48"/>
                  </a:moveTo>
                  <a:lnTo>
                    <a:pt x="99" y="48"/>
                  </a:lnTo>
                  <a:lnTo>
                    <a:pt x="74" y="48"/>
                  </a:lnTo>
                  <a:lnTo>
                    <a:pt x="63" y="48"/>
                  </a:lnTo>
                  <a:lnTo>
                    <a:pt x="57" y="49"/>
                  </a:lnTo>
                  <a:lnTo>
                    <a:pt x="52" y="52"/>
                  </a:lnTo>
                  <a:lnTo>
                    <a:pt x="52" y="52"/>
                  </a:lnTo>
                  <a:lnTo>
                    <a:pt x="47" y="53"/>
                  </a:lnTo>
                  <a:lnTo>
                    <a:pt x="43" y="53"/>
                  </a:lnTo>
                  <a:lnTo>
                    <a:pt x="40" y="50"/>
                  </a:lnTo>
                  <a:lnTo>
                    <a:pt x="36" y="47"/>
                  </a:lnTo>
                  <a:lnTo>
                    <a:pt x="34" y="43"/>
                  </a:lnTo>
                  <a:lnTo>
                    <a:pt x="32" y="39"/>
                  </a:lnTo>
                  <a:lnTo>
                    <a:pt x="32" y="36"/>
                  </a:lnTo>
                  <a:lnTo>
                    <a:pt x="34" y="33"/>
                  </a:lnTo>
                  <a:lnTo>
                    <a:pt x="34" y="33"/>
                  </a:lnTo>
                  <a:lnTo>
                    <a:pt x="36" y="31"/>
                  </a:lnTo>
                  <a:lnTo>
                    <a:pt x="36" y="29"/>
                  </a:lnTo>
                  <a:lnTo>
                    <a:pt x="36" y="28"/>
                  </a:lnTo>
                  <a:lnTo>
                    <a:pt x="32" y="27"/>
                  </a:lnTo>
                  <a:lnTo>
                    <a:pt x="22" y="27"/>
                  </a:lnTo>
                  <a:lnTo>
                    <a:pt x="22" y="27"/>
                  </a:lnTo>
                  <a:lnTo>
                    <a:pt x="16" y="27"/>
                  </a:lnTo>
                  <a:lnTo>
                    <a:pt x="10" y="25"/>
                  </a:lnTo>
                  <a:lnTo>
                    <a:pt x="5" y="22"/>
                  </a:lnTo>
                  <a:lnTo>
                    <a:pt x="2" y="20"/>
                  </a:lnTo>
                  <a:lnTo>
                    <a:pt x="0" y="17"/>
                  </a:lnTo>
                  <a:lnTo>
                    <a:pt x="0" y="16"/>
                  </a:lnTo>
                  <a:lnTo>
                    <a:pt x="5" y="13"/>
                  </a:lnTo>
                  <a:lnTo>
                    <a:pt x="13" y="13"/>
                  </a:lnTo>
                  <a:lnTo>
                    <a:pt x="13" y="13"/>
                  </a:lnTo>
                  <a:lnTo>
                    <a:pt x="29" y="13"/>
                  </a:lnTo>
                  <a:lnTo>
                    <a:pt x="38" y="12"/>
                  </a:lnTo>
                  <a:lnTo>
                    <a:pt x="45" y="10"/>
                  </a:lnTo>
                  <a:lnTo>
                    <a:pt x="51" y="4"/>
                  </a:lnTo>
                  <a:lnTo>
                    <a:pt x="51" y="4"/>
                  </a:lnTo>
                  <a:lnTo>
                    <a:pt x="54" y="1"/>
                  </a:lnTo>
                  <a:lnTo>
                    <a:pt x="59" y="0"/>
                  </a:lnTo>
                  <a:lnTo>
                    <a:pt x="63" y="0"/>
                  </a:lnTo>
                  <a:lnTo>
                    <a:pt x="67" y="1"/>
                  </a:lnTo>
                  <a:lnTo>
                    <a:pt x="69" y="2"/>
                  </a:lnTo>
                  <a:lnTo>
                    <a:pt x="70" y="6"/>
                  </a:lnTo>
                  <a:lnTo>
                    <a:pt x="70" y="10"/>
                  </a:lnTo>
                  <a:lnTo>
                    <a:pt x="68" y="15"/>
                  </a:lnTo>
                  <a:lnTo>
                    <a:pt x="68" y="15"/>
                  </a:lnTo>
                  <a:lnTo>
                    <a:pt x="64" y="20"/>
                  </a:lnTo>
                  <a:lnTo>
                    <a:pt x="61" y="23"/>
                  </a:lnTo>
                  <a:lnTo>
                    <a:pt x="54" y="29"/>
                  </a:lnTo>
                  <a:lnTo>
                    <a:pt x="53" y="32"/>
                  </a:lnTo>
                  <a:lnTo>
                    <a:pt x="53" y="33"/>
                  </a:lnTo>
                  <a:lnTo>
                    <a:pt x="57" y="34"/>
                  </a:lnTo>
                  <a:lnTo>
                    <a:pt x="62" y="37"/>
                  </a:lnTo>
                  <a:lnTo>
                    <a:pt x="62" y="37"/>
                  </a:lnTo>
                  <a:lnTo>
                    <a:pt x="94" y="44"/>
                  </a:lnTo>
                  <a:lnTo>
                    <a:pt x="102" y="47"/>
                  </a:lnTo>
                  <a:lnTo>
                    <a:pt x="103" y="48"/>
                  </a:lnTo>
                  <a:lnTo>
                    <a:pt x="102" y="48"/>
                  </a:lnTo>
                  <a:lnTo>
                    <a:pt x="99" y="48"/>
                  </a:lnTo>
                  <a:lnTo>
                    <a:pt x="99" y="48"/>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8" name="Freeform 18">
              <a:extLst>
                <a:ext uri="{FF2B5EF4-FFF2-40B4-BE49-F238E27FC236}">
                  <a16:creationId xmlns:a16="http://schemas.microsoft.com/office/drawing/2014/main" id="{82CDAC7D-8930-4AA7-AC87-8B2ABE738547}"/>
                </a:ext>
              </a:extLst>
            </p:cNvPr>
            <p:cNvSpPr>
              <a:spLocks noEditPoints="1"/>
            </p:cNvSpPr>
            <p:nvPr/>
          </p:nvSpPr>
          <p:spPr bwMode="auto">
            <a:xfrm>
              <a:off x="3986213" y="1562100"/>
              <a:ext cx="4443412" cy="3536950"/>
            </a:xfrm>
            <a:custGeom>
              <a:avLst/>
              <a:gdLst>
                <a:gd name="T0" fmla="*/ 2406 w 2799"/>
                <a:gd name="T1" fmla="*/ 306 h 2228"/>
                <a:gd name="T2" fmla="*/ 2122 w 2799"/>
                <a:gd name="T3" fmla="*/ 258 h 2228"/>
                <a:gd name="T4" fmla="*/ 1828 w 2799"/>
                <a:gd name="T5" fmla="*/ 209 h 2228"/>
                <a:gd name="T6" fmla="*/ 1679 w 2799"/>
                <a:gd name="T7" fmla="*/ 111 h 2228"/>
                <a:gd name="T8" fmla="*/ 1595 w 2799"/>
                <a:gd name="T9" fmla="*/ 45 h 2228"/>
                <a:gd name="T10" fmla="*/ 1590 w 2799"/>
                <a:gd name="T11" fmla="*/ 78 h 2228"/>
                <a:gd name="T12" fmla="*/ 1364 w 2799"/>
                <a:gd name="T13" fmla="*/ 197 h 2228"/>
                <a:gd name="T14" fmla="*/ 1224 w 2799"/>
                <a:gd name="T15" fmla="*/ 304 h 2228"/>
                <a:gd name="T16" fmla="*/ 1145 w 2799"/>
                <a:gd name="T17" fmla="*/ 330 h 2228"/>
                <a:gd name="T18" fmla="*/ 1152 w 2799"/>
                <a:gd name="T19" fmla="*/ 131 h 2228"/>
                <a:gd name="T20" fmla="*/ 1011 w 2799"/>
                <a:gd name="T21" fmla="*/ 281 h 2228"/>
                <a:gd name="T22" fmla="*/ 881 w 2799"/>
                <a:gd name="T23" fmla="*/ 376 h 2228"/>
                <a:gd name="T24" fmla="*/ 784 w 2799"/>
                <a:gd name="T25" fmla="*/ 401 h 2228"/>
                <a:gd name="T26" fmla="*/ 711 w 2799"/>
                <a:gd name="T27" fmla="*/ 375 h 2228"/>
                <a:gd name="T28" fmla="*/ 470 w 2799"/>
                <a:gd name="T29" fmla="*/ 330 h 2228"/>
                <a:gd name="T30" fmla="*/ 321 w 2799"/>
                <a:gd name="T31" fmla="*/ 546 h 2228"/>
                <a:gd name="T32" fmla="*/ 428 w 2799"/>
                <a:gd name="T33" fmla="*/ 629 h 2228"/>
                <a:gd name="T34" fmla="*/ 511 w 2799"/>
                <a:gd name="T35" fmla="*/ 433 h 2228"/>
                <a:gd name="T36" fmla="*/ 559 w 2799"/>
                <a:gd name="T37" fmla="*/ 530 h 2228"/>
                <a:gd name="T38" fmla="*/ 532 w 2799"/>
                <a:gd name="T39" fmla="*/ 585 h 2228"/>
                <a:gd name="T40" fmla="*/ 376 w 2799"/>
                <a:gd name="T41" fmla="*/ 617 h 2228"/>
                <a:gd name="T42" fmla="*/ 254 w 2799"/>
                <a:gd name="T43" fmla="*/ 727 h 2228"/>
                <a:gd name="T44" fmla="*/ 216 w 2799"/>
                <a:gd name="T45" fmla="*/ 881 h 2228"/>
                <a:gd name="T46" fmla="*/ 181 w 2799"/>
                <a:gd name="T47" fmla="*/ 1000 h 2228"/>
                <a:gd name="T48" fmla="*/ 354 w 2799"/>
                <a:gd name="T49" fmla="*/ 856 h 2228"/>
                <a:gd name="T50" fmla="*/ 428 w 2799"/>
                <a:gd name="T51" fmla="*/ 997 h 2228"/>
                <a:gd name="T52" fmla="*/ 406 w 2799"/>
                <a:gd name="T53" fmla="*/ 873 h 2228"/>
                <a:gd name="T54" fmla="*/ 515 w 2799"/>
                <a:gd name="T55" fmla="*/ 967 h 2228"/>
                <a:gd name="T56" fmla="*/ 623 w 2799"/>
                <a:gd name="T57" fmla="*/ 920 h 2228"/>
                <a:gd name="T58" fmla="*/ 703 w 2799"/>
                <a:gd name="T59" fmla="*/ 829 h 2228"/>
                <a:gd name="T60" fmla="*/ 732 w 2799"/>
                <a:gd name="T61" fmla="*/ 911 h 2228"/>
                <a:gd name="T62" fmla="*/ 670 w 2799"/>
                <a:gd name="T63" fmla="*/ 1007 h 2228"/>
                <a:gd name="T64" fmla="*/ 678 w 2799"/>
                <a:gd name="T65" fmla="*/ 1103 h 2228"/>
                <a:gd name="T66" fmla="*/ 386 w 2799"/>
                <a:gd name="T67" fmla="*/ 1060 h 2228"/>
                <a:gd name="T68" fmla="*/ 125 w 2799"/>
                <a:gd name="T69" fmla="*/ 1060 h 2228"/>
                <a:gd name="T70" fmla="*/ 5 w 2799"/>
                <a:gd name="T71" fmla="*/ 1410 h 2228"/>
                <a:gd name="T72" fmla="*/ 282 w 2799"/>
                <a:gd name="T73" fmla="*/ 1524 h 2228"/>
                <a:gd name="T74" fmla="*/ 405 w 2799"/>
                <a:gd name="T75" fmla="*/ 1752 h 2228"/>
                <a:gd name="T76" fmla="*/ 475 w 2799"/>
                <a:gd name="T77" fmla="*/ 2187 h 2228"/>
                <a:gd name="T78" fmla="*/ 705 w 2799"/>
                <a:gd name="T79" fmla="*/ 2042 h 2228"/>
                <a:gd name="T80" fmla="*/ 775 w 2799"/>
                <a:gd name="T81" fmla="*/ 1666 h 2228"/>
                <a:gd name="T82" fmla="*/ 801 w 2799"/>
                <a:gd name="T83" fmla="*/ 1410 h 2228"/>
                <a:gd name="T84" fmla="*/ 710 w 2799"/>
                <a:gd name="T85" fmla="*/ 1168 h 2228"/>
                <a:gd name="T86" fmla="*/ 952 w 2799"/>
                <a:gd name="T87" fmla="*/ 1355 h 2228"/>
                <a:gd name="T88" fmla="*/ 908 w 2799"/>
                <a:gd name="T89" fmla="*/ 1212 h 2228"/>
                <a:gd name="T90" fmla="*/ 1013 w 2799"/>
                <a:gd name="T91" fmla="*/ 1194 h 2228"/>
                <a:gd name="T92" fmla="*/ 1197 w 2799"/>
                <a:gd name="T93" fmla="*/ 1287 h 2228"/>
                <a:gd name="T94" fmla="*/ 1303 w 2799"/>
                <a:gd name="T95" fmla="*/ 1449 h 2228"/>
                <a:gd name="T96" fmla="*/ 1460 w 2799"/>
                <a:gd name="T97" fmla="*/ 1266 h 2228"/>
                <a:gd name="T98" fmla="*/ 1568 w 2799"/>
                <a:gd name="T99" fmla="*/ 1481 h 2228"/>
                <a:gd name="T100" fmla="*/ 1613 w 2799"/>
                <a:gd name="T101" fmla="*/ 1530 h 2228"/>
                <a:gd name="T102" fmla="*/ 1690 w 2799"/>
                <a:gd name="T103" fmla="*/ 1469 h 2228"/>
                <a:gd name="T104" fmla="*/ 1783 w 2799"/>
                <a:gd name="T105" fmla="*/ 1262 h 2228"/>
                <a:gd name="T106" fmla="*/ 1883 w 2799"/>
                <a:gd name="T107" fmla="*/ 980 h 2228"/>
                <a:gd name="T108" fmla="*/ 1919 w 2799"/>
                <a:gd name="T109" fmla="*/ 976 h 2228"/>
                <a:gd name="T110" fmla="*/ 1953 w 2799"/>
                <a:gd name="T111" fmla="*/ 934 h 2228"/>
                <a:gd name="T112" fmla="*/ 2109 w 2799"/>
                <a:gd name="T113" fmla="*/ 678 h 2228"/>
                <a:gd name="T114" fmla="*/ 2356 w 2799"/>
                <a:gd name="T115" fmla="*/ 510 h 2228"/>
                <a:gd name="T116" fmla="*/ 2342 w 2799"/>
                <a:gd name="T117" fmla="*/ 639 h 2228"/>
                <a:gd name="T118" fmla="*/ 2520 w 2799"/>
                <a:gd name="T119" fmla="*/ 540 h 2228"/>
                <a:gd name="T120" fmla="*/ 2756 w 2799"/>
                <a:gd name="T121" fmla="*/ 445 h 2228"/>
                <a:gd name="T122" fmla="*/ 958 w 2799"/>
                <a:gd name="T123" fmla="*/ 910 h 2228"/>
                <a:gd name="T124" fmla="*/ 891 w 2799"/>
                <a:gd name="T125" fmla="*/ 969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99" h="2228">
                  <a:moveTo>
                    <a:pt x="2744" y="376"/>
                  </a:moveTo>
                  <a:lnTo>
                    <a:pt x="2744" y="376"/>
                  </a:lnTo>
                  <a:lnTo>
                    <a:pt x="2725" y="360"/>
                  </a:lnTo>
                  <a:lnTo>
                    <a:pt x="2716" y="353"/>
                  </a:lnTo>
                  <a:lnTo>
                    <a:pt x="2706" y="347"/>
                  </a:lnTo>
                  <a:lnTo>
                    <a:pt x="2693" y="339"/>
                  </a:lnTo>
                  <a:lnTo>
                    <a:pt x="2679" y="333"/>
                  </a:lnTo>
                  <a:lnTo>
                    <a:pt x="2660" y="326"/>
                  </a:lnTo>
                  <a:lnTo>
                    <a:pt x="2638" y="319"/>
                  </a:lnTo>
                  <a:lnTo>
                    <a:pt x="2638" y="319"/>
                  </a:lnTo>
                  <a:lnTo>
                    <a:pt x="2616" y="311"/>
                  </a:lnTo>
                  <a:lnTo>
                    <a:pt x="2598" y="304"/>
                  </a:lnTo>
                  <a:lnTo>
                    <a:pt x="2572" y="294"/>
                  </a:lnTo>
                  <a:lnTo>
                    <a:pt x="2563" y="292"/>
                  </a:lnTo>
                  <a:lnTo>
                    <a:pt x="2556" y="292"/>
                  </a:lnTo>
                  <a:lnTo>
                    <a:pt x="2550" y="293"/>
                  </a:lnTo>
                  <a:lnTo>
                    <a:pt x="2544" y="298"/>
                  </a:lnTo>
                  <a:lnTo>
                    <a:pt x="2544" y="298"/>
                  </a:lnTo>
                  <a:lnTo>
                    <a:pt x="2539" y="303"/>
                  </a:lnTo>
                  <a:lnTo>
                    <a:pt x="2538" y="306"/>
                  </a:lnTo>
                  <a:lnTo>
                    <a:pt x="2538" y="310"/>
                  </a:lnTo>
                  <a:lnTo>
                    <a:pt x="2539" y="314"/>
                  </a:lnTo>
                  <a:lnTo>
                    <a:pt x="2543" y="320"/>
                  </a:lnTo>
                  <a:lnTo>
                    <a:pt x="2544" y="322"/>
                  </a:lnTo>
                  <a:lnTo>
                    <a:pt x="2545" y="326"/>
                  </a:lnTo>
                  <a:lnTo>
                    <a:pt x="2545" y="326"/>
                  </a:lnTo>
                  <a:lnTo>
                    <a:pt x="2544" y="330"/>
                  </a:lnTo>
                  <a:lnTo>
                    <a:pt x="2543" y="331"/>
                  </a:lnTo>
                  <a:lnTo>
                    <a:pt x="2538" y="332"/>
                  </a:lnTo>
                  <a:lnTo>
                    <a:pt x="2531" y="331"/>
                  </a:lnTo>
                  <a:lnTo>
                    <a:pt x="2508" y="325"/>
                  </a:lnTo>
                  <a:lnTo>
                    <a:pt x="2466" y="311"/>
                  </a:lnTo>
                  <a:lnTo>
                    <a:pt x="2466" y="311"/>
                  </a:lnTo>
                  <a:lnTo>
                    <a:pt x="2443" y="305"/>
                  </a:lnTo>
                  <a:lnTo>
                    <a:pt x="2428" y="303"/>
                  </a:lnTo>
                  <a:lnTo>
                    <a:pt x="2420" y="304"/>
                  </a:lnTo>
                  <a:lnTo>
                    <a:pt x="2414" y="305"/>
                  </a:lnTo>
                  <a:lnTo>
                    <a:pt x="2411" y="308"/>
                  </a:lnTo>
                  <a:lnTo>
                    <a:pt x="2410" y="309"/>
                  </a:lnTo>
                  <a:lnTo>
                    <a:pt x="2409" y="309"/>
                  </a:lnTo>
                  <a:lnTo>
                    <a:pt x="2406" y="306"/>
                  </a:lnTo>
                  <a:lnTo>
                    <a:pt x="2406" y="306"/>
                  </a:lnTo>
                  <a:lnTo>
                    <a:pt x="2396" y="298"/>
                  </a:lnTo>
                  <a:lnTo>
                    <a:pt x="2390" y="294"/>
                  </a:lnTo>
                  <a:lnTo>
                    <a:pt x="2384" y="290"/>
                  </a:lnTo>
                  <a:lnTo>
                    <a:pt x="2377" y="287"/>
                  </a:lnTo>
                  <a:lnTo>
                    <a:pt x="2368" y="285"/>
                  </a:lnTo>
                  <a:lnTo>
                    <a:pt x="2358" y="283"/>
                  </a:lnTo>
                  <a:lnTo>
                    <a:pt x="2346" y="283"/>
                  </a:lnTo>
                  <a:lnTo>
                    <a:pt x="2346" y="283"/>
                  </a:lnTo>
                  <a:lnTo>
                    <a:pt x="2325" y="283"/>
                  </a:lnTo>
                  <a:lnTo>
                    <a:pt x="2311" y="281"/>
                  </a:lnTo>
                  <a:lnTo>
                    <a:pt x="2304" y="278"/>
                  </a:lnTo>
                  <a:lnTo>
                    <a:pt x="2301" y="276"/>
                  </a:lnTo>
                  <a:lnTo>
                    <a:pt x="2292" y="268"/>
                  </a:lnTo>
                  <a:lnTo>
                    <a:pt x="2292" y="268"/>
                  </a:lnTo>
                  <a:lnTo>
                    <a:pt x="2287" y="265"/>
                  </a:lnTo>
                  <a:lnTo>
                    <a:pt x="2281" y="261"/>
                  </a:lnTo>
                  <a:lnTo>
                    <a:pt x="2275" y="257"/>
                  </a:lnTo>
                  <a:lnTo>
                    <a:pt x="2268" y="255"/>
                  </a:lnTo>
                  <a:lnTo>
                    <a:pt x="2259" y="252"/>
                  </a:lnTo>
                  <a:lnTo>
                    <a:pt x="2249" y="252"/>
                  </a:lnTo>
                  <a:lnTo>
                    <a:pt x="2239" y="255"/>
                  </a:lnTo>
                  <a:lnTo>
                    <a:pt x="2228" y="258"/>
                  </a:lnTo>
                  <a:lnTo>
                    <a:pt x="2228" y="258"/>
                  </a:lnTo>
                  <a:lnTo>
                    <a:pt x="2220" y="262"/>
                  </a:lnTo>
                  <a:lnTo>
                    <a:pt x="2215" y="263"/>
                  </a:lnTo>
                  <a:lnTo>
                    <a:pt x="2211" y="261"/>
                  </a:lnTo>
                  <a:lnTo>
                    <a:pt x="2210" y="258"/>
                  </a:lnTo>
                  <a:lnTo>
                    <a:pt x="2207" y="254"/>
                  </a:lnTo>
                  <a:lnTo>
                    <a:pt x="2203" y="247"/>
                  </a:lnTo>
                  <a:lnTo>
                    <a:pt x="2194" y="241"/>
                  </a:lnTo>
                  <a:lnTo>
                    <a:pt x="2179" y="234"/>
                  </a:lnTo>
                  <a:lnTo>
                    <a:pt x="2179" y="234"/>
                  </a:lnTo>
                  <a:lnTo>
                    <a:pt x="2165" y="228"/>
                  </a:lnTo>
                  <a:lnTo>
                    <a:pt x="2153" y="224"/>
                  </a:lnTo>
                  <a:lnTo>
                    <a:pt x="2145" y="223"/>
                  </a:lnTo>
                  <a:lnTo>
                    <a:pt x="2141" y="223"/>
                  </a:lnTo>
                  <a:lnTo>
                    <a:pt x="2139" y="224"/>
                  </a:lnTo>
                  <a:lnTo>
                    <a:pt x="2136" y="225"/>
                  </a:lnTo>
                  <a:lnTo>
                    <a:pt x="2134" y="228"/>
                  </a:lnTo>
                  <a:lnTo>
                    <a:pt x="2130" y="235"/>
                  </a:lnTo>
                  <a:lnTo>
                    <a:pt x="2122" y="258"/>
                  </a:lnTo>
                  <a:lnTo>
                    <a:pt x="2122" y="258"/>
                  </a:lnTo>
                  <a:lnTo>
                    <a:pt x="2117" y="271"/>
                  </a:lnTo>
                  <a:lnTo>
                    <a:pt x="2114" y="274"/>
                  </a:lnTo>
                  <a:lnTo>
                    <a:pt x="2112" y="277"/>
                  </a:lnTo>
                  <a:lnTo>
                    <a:pt x="2109" y="279"/>
                  </a:lnTo>
                  <a:lnTo>
                    <a:pt x="2107" y="279"/>
                  </a:lnTo>
                  <a:lnTo>
                    <a:pt x="2102" y="277"/>
                  </a:lnTo>
                  <a:lnTo>
                    <a:pt x="2088" y="267"/>
                  </a:lnTo>
                  <a:lnTo>
                    <a:pt x="2080" y="262"/>
                  </a:lnTo>
                  <a:lnTo>
                    <a:pt x="2069" y="257"/>
                  </a:lnTo>
                  <a:lnTo>
                    <a:pt x="2069" y="257"/>
                  </a:lnTo>
                  <a:lnTo>
                    <a:pt x="2059" y="255"/>
                  </a:lnTo>
                  <a:lnTo>
                    <a:pt x="2049" y="255"/>
                  </a:lnTo>
                  <a:lnTo>
                    <a:pt x="2042" y="257"/>
                  </a:lnTo>
                  <a:lnTo>
                    <a:pt x="2036" y="261"/>
                  </a:lnTo>
                  <a:lnTo>
                    <a:pt x="2031" y="267"/>
                  </a:lnTo>
                  <a:lnTo>
                    <a:pt x="2026" y="273"/>
                  </a:lnTo>
                  <a:lnTo>
                    <a:pt x="2022" y="282"/>
                  </a:lnTo>
                  <a:lnTo>
                    <a:pt x="2018" y="292"/>
                  </a:lnTo>
                  <a:lnTo>
                    <a:pt x="2018" y="292"/>
                  </a:lnTo>
                  <a:lnTo>
                    <a:pt x="2015" y="299"/>
                  </a:lnTo>
                  <a:lnTo>
                    <a:pt x="2014" y="300"/>
                  </a:lnTo>
                  <a:lnTo>
                    <a:pt x="2011" y="301"/>
                  </a:lnTo>
                  <a:lnTo>
                    <a:pt x="2010" y="301"/>
                  </a:lnTo>
                  <a:lnTo>
                    <a:pt x="2007" y="300"/>
                  </a:lnTo>
                  <a:lnTo>
                    <a:pt x="2003" y="295"/>
                  </a:lnTo>
                  <a:lnTo>
                    <a:pt x="1987" y="277"/>
                  </a:lnTo>
                  <a:lnTo>
                    <a:pt x="1976" y="265"/>
                  </a:lnTo>
                  <a:lnTo>
                    <a:pt x="1962" y="250"/>
                  </a:lnTo>
                  <a:lnTo>
                    <a:pt x="1962" y="250"/>
                  </a:lnTo>
                  <a:lnTo>
                    <a:pt x="1949" y="236"/>
                  </a:lnTo>
                  <a:lnTo>
                    <a:pt x="1941" y="233"/>
                  </a:lnTo>
                  <a:lnTo>
                    <a:pt x="1936" y="229"/>
                  </a:lnTo>
                  <a:lnTo>
                    <a:pt x="1930" y="228"/>
                  </a:lnTo>
                  <a:lnTo>
                    <a:pt x="1925" y="227"/>
                  </a:lnTo>
                  <a:lnTo>
                    <a:pt x="1915" y="225"/>
                  </a:lnTo>
                  <a:lnTo>
                    <a:pt x="1896" y="228"/>
                  </a:lnTo>
                  <a:lnTo>
                    <a:pt x="1886" y="228"/>
                  </a:lnTo>
                  <a:lnTo>
                    <a:pt x="1874" y="225"/>
                  </a:lnTo>
                  <a:lnTo>
                    <a:pt x="1874" y="225"/>
                  </a:lnTo>
                  <a:lnTo>
                    <a:pt x="1861" y="222"/>
                  </a:lnTo>
                  <a:lnTo>
                    <a:pt x="1849" y="218"/>
                  </a:lnTo>
                  <a:lnTo>
                    <a:pt x="1828" y="209"/>
                  </a:lnTo>
                  <a:lnTo>
                    <a:pt x="1818" y="206"/>
                  </a:lnTo>
                  <a:lnTo>
                    <a:pt x="1809" y="202"/>
                  </a:lnTo>
                  <a:lnTo>
                    <a:pt x="1799" y="201"/>
                  </a:lnTo>
                  <a:lnTo>
                    <a:pt x="1789" y="201"/>
                  </a:lnTo>
                  <a:lnTo>
                    <a:pt x="1789" y="201"/>
                  </a:lnTo>
                  <a:lnTo>
                    <a:pt x="1780" y="201"/>
                  </a:lnTo>
                  <a:lnTo>
                    <a:pt x="1774" y="201"/>
                  </a:lnTo>
                  <a:lnTo>
                    <a:pt x="1768" y="200"/>
                  </a:lnTo>
                  <a:lnTo>
                    <a:pt x="1763" y="197"/>
                  </a:lnTo>
                  <a:lnTo>
                    <a:pt x="1757" y="191"/>
                  </a:lnTo>
                  <a:lnTo>
                    <a:pt x="1750" y="184"/>
                  </a:lnTo>
                  <a:lnTo>
                    <a:pt x="1750" y="184"/>
                  </a:lnTo>
                  <a:lnTo>
                    <a:pt x="1748" y="182"/>
                  </a:lnTo>
                  <a:lnTo>
                    <a:pt x="1747" y="180"/>
                  </a:lnTo>
                  <a:lnTo>
                    <a:pt x="1747" y="179"/>
                  </a:lnTo>
                  <a:lnTo>
                    <a:pt x="1748" y="177"/>
                  </a:lnTo>
                  <a:lnTo>
                    <a:pt x="1752" y="174"/>
                  </a:lnTo>
                  <a:lnTo>
                    <a:pt x="1758" y="171"/>
                  </a:lnTo>
                  <a:lnTo>
                    <a:pt x="1772" y="164"/>
                  </a:lnTo>
                  <a:lnTo>
                    <a:pt x="1779" y="162"/>
                  </a:lnTo>
                  <a:lnTo>
                    <a:pt x="1784" y="157"/>
                  </a:lnTo>
                  <a:lnTo>
                    <a:pt x="1784" y="157"/>
                  </a:lnTo>
                  <a:lnTo>
                    <a:pt x="1787" y="153"/>
                  </a:lnTo>
                  <a:lnTo>
                    <a:pt x="1787" y="148"/>
                  </a:lnTo>
                  <a:lnTo>
                    <a:pt x="1784" y="143"/>
                  </a:lnTo>
                  <a:lnTo>
                    <a:pt x="1779" y="139"/>
                  </a:lnTo>
                  <a:lnTo>
                    <a:pt x="1772" y="135"/>
                  </a:lnTo>
                  <a:lnTo>
                    <a:pt x="1763" y="128"/>
                  </a:lnTo>
                  <a:lnTo>
                    <a:pt x="1741" y="119"/>
                  </a:lnTo>
                  <a:lnTo>
                    <a:pt x="1741" y="119"/>
                  </a:lnTo>
                  <a:lnTo>
                    <a:pt x="1730" y="115"/>
                  </a:lnTo>
                  <a:lnTo>
                    <a:pt x="1721" y="114"/>
                  </a:lnTo>
                  <a:lnTo>
                    <a:pt x="1714" y="115"/>
                  </a:lnTo>
                  <a:lnTo>
                    <a:pt x="1709" y="117"/>
                  </a:lnTo>
                  <a:lnTo>
                    <a:pt x="1701" y="123"/>
                  </a:lnTo>
                  <a:lnTo>
                    <a:pt x="1696" y="125"/>
                  </a:lnTo>
                  <a:lnTo>
                    <a:pt x="1692" y="123"/>
                  </a:lnTo>
                  <a:lnTo>
                    <a:pt x="1692" y="123"/>
                  </a:lnTo>
                  <a:lnTo>
                    <a:pt x="1687" y="122"/>
                  </a:lnTo>
                  <a:lnTo>
                    <a:pt x="1685" y="120"/>
                  </a:lnTo>
                  <a:lnTo>
                    <a:pt x="1681" y="114"/>
                  </a:lnTo>
                  <a:lnTo>
                    <a:pt x="1679" y="111"/>
                  </a:lnTo>
                  <a:lnTo>
                    <a:pt x="1675" y="108"/>
                  </a:lnTo>
                  <a:lnTo>
                    <a:pt x="1670" y="105"/>
                  </a:lnTo>
                  <a:lnTo>
                    <a:pt x="1661" y="103"/>
                  </a:lnTo>
                  <a:lnTo>
                    <a:pt x="1661" y="103"/>
                  </a:lnTo>
                  <a:lnTo>
                    <a:pt x="1655" y="100"/>
                  </a:lnTo>
                  <a:lnTo>
                    <a:pt x="1650" y="98"/>
                  </a:lnTo>
                  <a:lnTo>
                    <a:pt x="1648" y="94"/>
                  </a:lnTo>
                  <a:lnTo>
                    <a:pt x="1648" y="92"/>
                  </a:lnTo>
                  <a:lnTo>
                    <a:pt x="1648" y="84"/>
                  </a:lnTo>
                  <a:lnTo>
                    <a:pt x="1647" y="81"/>
                  </a:lnTo>
                  <a:lnTo>
                    <a:pt x="1645" y="76"/>
                  </a:lnTo>
                  <a:lnTo>
                    <a:pt x="1645" y="76"/>
                  </a:lnTo>
                  <a:lnTo>
                    <a:pt x="1643" y="71"/>
                  </a:lnTo>
                  <a:lnTo>
                    <a:pt x="1643" y="69"/>
                  </a:lnTo>
                  <a:lnTo>
                    <a:pt x="1644" y="68"/>
                  </a:lnTo>
                  <a:lnTo>
                    <a:pt x="1649" y="67"/>
                  </a:lnTo>
                  <a:lnTo>
                    <a:pt x="1652" y="66"/>
                  </a:lnTo>
                  <a:lnTo>
                    <a:pt x="1655" y="63"/>
                  </a:lnTo>
                  <a:lnTo>
                    <a:pt x="1655" y="63"/>
                  </a:lnTo>
                  <a:lnTo>
                    <a:pt x="1656" y="61"/>
                  </a:lnTo>
                  <a:lnTo>
                    <a:pt x="1655" y="58"/>
                  </a:lnTo>
                  <a:lnTo>
                    <a:pt x="1653" y="57"/>
                  </a:lnTo>
                  <a:lnTo>
                    <a:pt x="1648" y="55"/>
                  </a:lnTo>
                  <a:lnTo>
                    <a:pt x="1634" y="49"/>
                  </a:lnTo>
                  <a:lnTo>
                    <a:pt x="1627" y="45"/>
                  </a:lnTo>
                  <a:lnTo>
                    <a:pt x="1620" y="41"/>
                  </a:lnTo>
                  <a:lnTo>
                    <a:pt x="1620" y="41"/>
                  </a:lnTo>
                  <a:lnTo>
                    <a:pt x="1612" y="38"/>
                  </a:lnTo>
                  <a:lnTo>
                    <a:pt x="1609" y="36"/>
                  </a:lnTo>
                  <a:lnTo>
                    <a:pt x="1606" y="39"/>
                  </a:lnTo>
                  <a:lnTo>
                    <a:pt x="1606" y="41"/>
                  </a:lnTo>
                  <a:lnTo>
                    <a:pt x="1605" y="51"/>
                  </a:lnTo>
                  <a:lnTo>
                    <a:pt x="1604" y="57"/>
                  </a:lnTo>
                  <a:lnTo>
                    <a:pt x="1600" y="61"/>
                  </a:lnTo>
                  <a:lnTo>
                    <a:pt x="1600" y="61"/>
                  </a:lnTo>
                  <a:lnTo>
                    <a:pt x="1596" y="65"/>
                  </a:lnTo>
                  <a:lnTo>
                    <a:pt x="1594" y="65"/>
                  </a:lnTo>
                  <a:lnTo>
                    <a:pt x="1593" y="63"/>
                  </a:lnTo>
                  <a:lnTo>
                    <a:pt x="1593" y="61"/>
                  </a:lnTo>
                  <a:lnTo>
                    <a:pt x="1593" y="54"/>
                  </a:lnTo>
                  <a:lnTo>
                    <a:pt x="1595" y="45"/>
                  </a:lnTo>
                  <a:lnTo>
                    <a:pt x="1595" y="45"/>
                  </a:lnTo>
                  <a:lnTo>
                    <a:pt x="1595" y="41"/>
                  </a:lnTo>
                  <a:lnTo>
                    <a:pt x="1594" y="39"/>
                  </a:lnTo>
                  <a:lnTo>
                    <a:pt x="1591" y="35"/>
                  </a:lnTo>
                  <a:lnTo>
                    <a:pt x="1589" y="33"/>
                  </a:lnTo>
                  <a:lnTo>
                    <a:pt x="1580" y="25"/>
                  </a:lnTo>
                  <a:lnTo>
                    <a:pt x="1569" y="15"/>
                  </a:lnTo>
                  <a:lnTo>
                    <a:pt x="1569" y="15"/>
                  </a:lnTo>
                  <a:lnTo>
                    <a:pt x="1563" y="9"/>
                  </a:lnTo>
                  <a:lnTo>
                    <a:pt x="1556" y="6"/>
                  </a:lnTo>
                  <a:lnTo>
                    <a:pt x="1548" y="2"/>
                  </a:lnTo>
                  <a:lnTo>
                    <a:pt x="1542" y="1"/>
                  </a:lnTo>
                  <a:lnTo>
                    <a:pt x="1535" y="0"/>
                  </a:lnTo>
                  <a:lnTo>
                    <a:pt x="1528" y="1"/>
                  </a:lnTo>
                  <a:lnTo>
                    <a:pt x="1521" y="4"/>
                  </a:lnTo>
                  <a:lnTo>
                    <a:pt x="1517" y="8"/>
                  </a:lnTo>
                  <a:lnTo>
                    <a:pt x="1517" y="8"/>
                  </a:lnTo>
                  <a:lnTo>
                    <a:pt x="1504" y="18"/>
                  </a:lnTo>
                  <a:lnTo>
                    <a:pt x="1493" y="28"/>
                  </a:lnTo>
                  <a:lnTo>
                    <a:pt x="1488" y="31"/>
                  </a:lnTo>
                  <a:lnTo>
                    <a:pt x="1485" y="36"/>
                  </a:lnTo>
                  <a:lnTo>
                    <a:pt x="1483" y="40"/>
                  </a:lnTo>
                  <a:lnTo>
                    <a:pt x="1485" y="45"/>
                  </a:lnTo>
                  <a:lnTo>
                    <a:pt x="1485" y="45"/>
                  </a:lnTo>
                  <a:lnTo>
                    <a:pt x="1488" y="49"/>
                  </a:lnTo>
                  <a:lnTo>
                    <a:pt x="1492" y="51"/>
                  </a:lnTo>
                  <a:lnTo>
                    <a:pt x="1498" y="51"/>
                  </a:lnTo>
                  <a:lnTo>
                    <a:pt x="1505" y="51"/>
                  </a:lnTo>
                  <a:lnTo>
                    <a:pt x="1525" y="51"/>
                  </a:lnTo>
                  <a:lnTo>
                    <a:pt x="1537" y="51"/>
                  </a:lnTo>
                  <a:lnTo>
                    <a:pt x="1553" y="52"/>
                  </a:lnTo>
                  <a:lnTo>
                    <a:pt x="1553" y="52"/>
                  </a:lnTo>
                  <a:lnTo>
                    <a:pt x="1575" y="55"/>
                  </a:lnTo>
                  <a:lnTo>
                    <a:pt x="1584" y="56"/>
                  </a:lnTo>
                  <a:lnTo>
                    <a:pt x="1585" y="57"/>
                  </a:lnTo>
                  <a:lnTo>
                    <a:pt x="1585" y="60"/>
                  </a:lnTo>
                  <a:lnTo>
                    <a:pt x="1586" y="62"/>
                  </a:lnTo>
                  <a:lnTo>
                    <a:pt x="1586" y="66"/>
                  </a:lnTo>
                  <a:lnTo>
                    <a:pt x="1586" y="66"/>
                  </a:lnTo>
                  <a:lnTo>
                    <a:pt x="1588" y="69"/>
                  </a:lnTo>
                  <a:lnTo>
                    <a:pt x="1588" y="72"/>
                  </a:lnTo>
                  <a:lnTo>
                    <a:pt x="1588" y="77"/>
                  </a:lnTo>
                  <a:lnTo>
                    <a:pt x="1590" y="78"/>
                  </a:lnTo>
                  <a:lnTo>
                    <a:pt x="1593" y="79"/>
                  </a:lnTo>
                  <a:lnTo>
                    <a:pt x="1607" y="79"/>
                  </a:lnTo>
                  <a:lnTo>
                    <a:pt x="1607" y="79"/>
                  </a:lnTo>
                  <a:lnTo>
                    <a:pt x="1616" y="78"/>
                  </a:lnTo>
                  <a:lnTo>
                    <a:pt x="1625" y="79"/>
                  </a:lnTo>
                  <a:lnTo>
                    <a:pt x="1631" y="81"/>
                  </a:lnTo>
                  <a:lnTo>
                    <a:pt x="1634" y="83"/>
                  </a:lnTo>
                  <a:lnTo>
                    <a:pt x="1636" y="85"/>
                  </a:lnTo>
                  <a:lnTo>
                    <a:pt x="1636" y="88"/>
                  </a:lnTo>
                  <a:lnTo>
                    <a:pt x="1632" y="92"/>
                  </a:lnTo>
                  <a:lnTo>
                    <a:pt x="1627" y="95"/>
                  </a:lnTo>
                  <a:lnTo>
                    <a:pt x="1627" y="95"/>
                  </a:lnTo>
                  <a:lnTo>
                    <a:pt x="1615" y="103"/>
                  </a:lnTo>
                  <a:lnTo>
                    <a:pt x="1604" y="110"/>
                  </a:lnTo>
                  <a:lnTo>
                    <a:pt x="1590" y="120"/>
                  </a:lnTo>
                  <a:lnTo>
                    <a:pt x="1569" y="131"/>
                  </a:lnTo>
                  <a:lnTo>
                    <a:pt x="1569" y="131"/>
                  </a:lnTo>
                  <a:lnTo>
                    <a:pt x="1562" y="133"/>
                  </a:lnTo>
                  <a:lnTo>
                    <a:pt x="1556" y="136"/>
                  </a:lnTo>
                  <a:lnTo>
                    <a:pt x="1540" y="139"/>
                  </a:lnTo>
                  <a:lnTo>
                    <a:pt x="1524" y="141"/>
                  </a:lnTo>
                  <a:lnTo>
                    <a:pt x="1508" y="141"/>
                  </a:lnTo>
                  <a:lnTo>
                    <a:pt x="1480" y="141"/>
                  </a:lnTo>
                  <a:lnTo>
                    <a:pt x="1469" y="141"/>
                  </a:lnTo>
                  <a:lnTo>
                    <a:pt x="1461" y="142"/>
                  </a:lnTo>
                  <a:lnTo>
                    <a:pt x="1461" y="142"/>
                  </a:lnTo>
                  <a:lnTo>
                    <a:pt x="1450" y="146"/>
                  </a:lnTo>
                  <a:lnTo>
                    <a:pt x="1439" y="150"/>
                  </a:lnTo>
                  <a:lnTo>
                    <a:pt x="1434" y="154"/>
                  </a:lnTo>
                  <a:lnTo>
                    <a:pt x="1431" y="158"/>
                  </a:lnTo>
                  <a:lnTo>
                    <a:pt x="1428" y="163"/>
                  </a:lnTo>
                  <a:lnTo>
                    <a:pt x="1426" y="169"/>
                  </a:lnTo>
                  <a:lnTo>
                    <a:pt x="1426" y="169"/>
                  </a:lnTo>
                  <a:lnTo>
                    <a:pt x="1423" y="176"/>
                  </a:lnTo>
                  <a:lnTo>
                    <a:pt x="1420" y="181"/>
                  </a:lnTo>
                  <a:lnTo>
                    <a:pt x="1412" y="186"/>
                  </a:lnTo>
                  <a:lnTo>
                    <a:pt x="1405" y="190"/>
                  </a:lnTo>
                  <a:lnTo>
                    <a:pt x="1395" y="193"/>
                  </a:lnTo>
                  <a:lnTo>
                    <a:pt x="1385" y="195"/>
                  </a:lnTo>
                  <a:lnTo>
                    <a:pt x="1375" y="196"/>
                  </a:lnTo>
                  <a:lnTo>
                    <a:pt x="1364" y="197"/>
                  </a:lnTo>
                  <a:lnTo>
                    <a:pt x="1364" y="197"/>
                  </a:lnTo>
                  <a:lnTo>
                    <a:pt x="1355" y="197"/>
                  </a:lnTo>
                  <a:lnTo>
                    <a:pt x="1347" y="200"/>
                  </a:lnTo>
                  <a:lnTo>
                    <a:pt x="1342" y="203"/>
                  </a:lnTo>
                  <a:lnTo>
                    <a:pt x="1337" y="207"/>
                  </a:lnTo>
                  <a:lnTo>
                    <a:pt x="1336" y="212"/>
                  </a:lnTo>
                  <a:lnTo>
                    <a:pt x="1334" y="217"/>
                  </a:lnTo>
                  <a:lnTo>
                    <a:pt x="1334" y="227"/>
                  </a:lnTo>
                  <a:lnTo>
                    <a:pt x="1334" y="227"/>
                  </a:lnTo>
                  <a:lnTo>
                    <a:pt x="1334" y="230"/>
                  </a:lnTo>
                  <a:lnTo>
                    <a:pt x="1331" y="234"/>
                  </a:lnTo>
                  <a:lnTo>
                    <a:pt x="1329" y="238"/>
                  </a:lnTo>
                  <a:lnTo>
                    <a:pt x="1325" y="240"/>
                  </a:lnTo>
                  <a:lnTo>
                    <a:pt x="1319" y="243"/>
                  </a:lnTo>
                  <a:lnTo>
                    <a:pt x="1312" y="245"/>
                  </a:lnTo>
                  <a:lnTo>
                    <a:pt x="1289" y="250"/>
                  </a:lnTo>
                  <a:lnTo>
                    <a:pt x="1289" y="250"/>
                  </a:lnTo>
                  <a:lnTo>
                    <a:pt x="1278" y="251"/>
                  </a:lnTo>
                  <a:lnTo>
                    <a:pt x="1270" y="250"/>
                  </a:lnTo>
                  <a:lnTo>
                    <a:pt x="1265" y="246"/>
                  </a:lnTo>
                  <a:lnTo>
                    <a:pt x="1262" y="243"/>
                  </a:lnTo>
                  <a:lnTo>
                    <a:pt x="1259" y="235"/>
                  </a:lnTo>
                  <a:lnTo>
                    <a:pt x="1256" y="234"/>
                  </a:lnTo>
                  <a:lnTo>
                    <a:pt x="1253" y="235"/>
                  </a:lnTo>
                  <a:lnTo>
                    <a:pt x="1253" y="235"/>
                  </a:lnTo>
                  <a:lnTo>
                    <a:pt x="1248" y="239"/>
                  </a:lnTo>
                  <a:lnTo>
                    <a:pt x="1244" y="244"/>
                  </a:lnTo>
                  <a:lnTo>
                    <a:pt x="1242" y="249"/>
                  </a:lnTo>
                  <a:lnTo>
                    <a:pt x="1239" y="254"/>
                  </a:lnTo>
                  <a:lnTo>
                    <a:pt x="1237" y="265"/>
                  </a:lnTo>
                  <a:lnTo>
                    <a:pt x="1233" y="277"/>
                  </a:lnTo>
                  <a:lnTo>
                    <a:pt x="1233" y="277"/>
                  </a:lnTo>
                  <a:lnTo>
                    <a:pt x="1233" y="284"/>
                  </a:lnTo>
                  <a:lnTo>
                    <a:pt x="1233" y="289"/>
                  </a:lnTo>
                  <a:lnTo>
                    <a:pt x="1233" y="300"/>
                  </a:lnTo>
                  <a:lnTo>
                    <a:pt x="1234" y="308"/>
                  </a:lnTo>
                  <a:lnTo>
                    <a:pt x="1234" y="311"/>
                  </a:lnTo>
                  <a:lnTo>
                    <a:pt x="1233" y="314"/>
                  </a:lnTo>
                  <a:lnTo>
                    <a:pt x="1233" y="314"/>
                  </a:lnTo>
                  <a:lnTo>
                    <a:pt x="1232" y="314"/>
                  </a:lnTo>
                  <a:lnTo>
                    <a:pt x="1229" y="312"/>
                  </a:lnTo>
                  <a:lnTo>
                    <a:pt x="1227" y="309"/>
                  </a:lnTo>
                  <a:lnTo>
                    <a:pt x="1224" y="304"/>
                  </a:lnTo>
                  <a:lnTo>
                    <a:pt x="1220" y="290"/>
                  </a:lnTo>
                  <a:lnTo>
                    <a:pt x="1215" y="272"/>
                  </a:lnTo>
                  <a:lnTo>
                    <a:pt x="1215" y="272"/>
                  </a:lnTo>
                  <a:lnTo>
                    <a:pt x="1213" y="263"/>
                  </a:lnTo>
                  <a:lnTo>
                    <a:pt x="1213" y="256"/>
                  </a:lnTo>
                  <a:lnTo>
                    <a:pt x="1215" y="250"/>
                  </a:lnTo>
                  <a:lnTo>
                    <a:pt x="1217" y="245"/>
                  </a:lnTo>
                  <a:lnTo>
                    <a:pt x="1220" y="235"/>
                  </a:lnTo>
                  <a:lnTo>
                    <a:pt x="1221" y="230"/>
                  </a:lnTo>
                  <a:lnTo>
                    <a:pt x="1221" y="224"/>
                  </a:lnTo>
                  <a:lnTo>
                    <a:pt x="1221" y="224"/>
                  </a:lnTo>
                  <a:lnTo>
                    <a:pt x="1220" y="219"/>
                  </a:lnTo>
                  <a:lnTo>
                    <a:pt x="1217" y="214"/>
                  </a:lnTo>
                  <a:lnTo>
                    <a:pt x="1213" y="212"/>
                  </a:lnTo>
                  <a:lnTo>
                    <a:pt x="1210" y="211"/>
                  </a:lnTo>
                  <a:lnTo>
                    <a:pt x="1206" y="211"/>
                  </a:lnTo>
                  <a:lnTo>
                    <a:pt x="1201" y="212"/>
                  </a:lnTo>
                  <a:lnTo>
                    <a:pt x="1195" y="214"/>
                  </a:lnTo>
                  <a:lnTo>
                    <a:pt x="1190" y="217"/>
                  </a:lnTo>
                  <a:lnTo>
                    <a:pt x="1190" y="217"/>
                  </a:lnTo>
                  <a:lnTo>
                    <a:pt x="1184" y="222"/>
                  </a:lnTo>
                  <a:lnTo>
                    <a:pt x="1178" y="228"/>
                  </a:lnTo>
                  <a:lnTo>
                    <a:pt x="1164" y="243"/>
                  </a:lnTo>
                  <a:lnTo>
                    <a:pt x="1152" y="260"/>
                  </a:lnTo>
                  <a:lnTo>
                    <a:pt x="1142" y="276"/>
                  </a:lnTo>
                  <a:lnTo>
                    <a:pt x="1142" y="276"/>
                  </a:lnTo>
                  <a:lnTo>
                    <a:pt x="1139" y="283"/>
                  </a:lnTo>
                  <a:lnTo>
                    <a:pt x="1139" y="289"/>
                  </a:lnTo>
                  <a:lnTo>
                    <a:pt x="1140" y="295"/>
                  </a:lnTo>
                  <a:lnTo>
                    <a:pt x="1142" y="300"/>
                  </a:lnTo>
                  <a:lnTo>
                    <a:pt x="1147" y="306"/>
                  </a:lnTo>
                  <a:lnTo>
                    <a:pt x="1153" y="311"/>
                  </a:lnTo>
                  <a:lnTo>
                    <a:pt x="1166" y="324"/>
                  </a:lnTo>
                  <a:lnTo>
                    <a:pt x="1166" y="324"/>
                  </a:lnTo>
                  <a:lnTo>
                    <a:pt x="1169" y="328"/>
                  </a:lnTo>
                  <a:lnTo>
                    <a:pt x="1170" y="331"/>
                  </a:lnTo>
                  <a:lnTo>
                    <a:pt x="1170" y="332"/>
                  </a:lnTo>
                  <a:lnTo>
                    <a:pt x="1168" y="335"/>
                  </a:lnTo>
                  <a:lnTo>
                    <a:pt x="1164" y="335"/>
                  </a:lnTo>
                  <a:lnTo>
                    <a:pt x="1158" y="333"/>
                  </a:lnTo>
                  <a:lnTo>
                    <a:pt x="1151" y="332"/>
                  </a:lnTo>
                  <a:lnTo>
                    <a:pt x="1145" y="330"/>
                  </a:lnTo>
                  <a:lnTo>
                    <a:pt x="1139" y="326"/>
                  </a:lnTo>
                  <a:lnTo>
                    <a:pt x="1139" y="326"/>
                  </a:lnTo>
                  <a:lnTo>
                    <a:pt x="1126" y="320"/>
                  </a:lnTo>
                  <a:lnTo>
                    <a:pt x="1112" y="311"/>
                  </a:lnTo>
                  <a:lnTo>
                    <a:pt x="1096" y="305"/>
                  </a:lnTo>
                  <a:lnTo>
                    <a:pt x="1087" y="303"/>
                  </a:lnTo>
                  <a:lnTo>
                    <a:pt x="1080" y="301"/>
                  </a:lnTo>
                  <a:lnTo>
                    <a:pt x="1080" y="301"/>
                  </a:lnTo>
                  <a:lnTo>
                    <a:pt x="1072" y="300"/>
                  </a:lnTo>
                  <a:lnTo>
                    <a:pt x="1066" y="298"/>
                  </a:lnTo>
                  <a:lnTo>
                    <a:pt x="1058" y="292"/>
                  </a:lnTo>
                  <a:lnTo>
                    <a:pt x="1049" y="285"/>
                  </a:lnTo>
                  <a:lnTo>
                    <a:pt x="1043" y="282"/>
                  </a:lnTo>
                  <a:lnTo>
                    <a:pt x="1034" y="278"/>
                  </a:lnTo>
                  <a:lnTo>
                    <a:pt x="1034" y="278"/>
                  </a:lnTo>
                  <a:lnTo>
                    <a:pt x="1019" y="272"/>
                  </a:lnTo>
                  <a:lnTo>
                    <a:pt x="1015" y="268"/>
                  </a:lnTo>
                  <a:lnTo>
                    <a:pt x="1010" y="266"/>
                  </a:lnTo>
                  <a:lnTo>
                    <a:pt x="1005" y="261"/>
                  </a:lnTo>
                  <a:lnTo>
                    <a:pt x="1001" y="255"/>
                  </a:lnTo>
                  <a:lnTo>
                    <a:pt x="992" y="238"/>
                  </a:lnTo>
                  <a:lnTo>
                    <a:pt x="992" y="238"/>
                  </a:lnTo>
                  <a:lnTo>
                    <a:pt x="990" y="233"/>
                  </a:lnTo>
                  <a:lnTo>
                    <a:pt x="989" y="227"/>
                  </a:lnTo>
                  <a:lnTo>
                    <a:pt x="990" y="222"/>
                  </a:lnTo>
                  <a:lnTo>
                    <a:pt x="991" y="217"/>
                  </a:lnTo>
                  <a:lnTo>
                    <a:pt x="994" y="212"/>
                  </a:lnTo>
                  <a:lnTo>
                    <a:pt x="996" y="207"/>
                  </a:lnTo>
                  <a:lnTo>
                    <a:pt x="1005" y="197"/>
                  </a:lnTo>
                  <a:lnTo>
                    <a:pt x="1015" y="187"/>
                  </a:lnTo>
                  <a:lnTo>
                    <a:pt x="1027" y="180"/>
                  </a:lnTo>
                  <a:lnTo>
                    <a:pt x="1050" y="164"/>
                  </a:lnTo>
                  <a:lnTo>
                    <a:pt x="1050" y="164"/>
                  </a:lnTo>
                  <a:lnTo>
                    <a:pt x="1062" y="158"/>
                  </a:lnTo>
                  <a:lnTo>
                    <a:pt x="1077" y="153"/>
                  </a:lnTo>
                  <a:lnTo>
                    <a:pt x="1092" y="148"/>
                  </a:lnTo>
                  <a:lnTo>
                    <a:pt x="1107" y="146"/>
                  </a:lnTo>
                  <a:lnTo>
                    <a:pt x="1134" y="139"/>
                  </a:lnTo>
                  <a:lnTo>
                    <a:pt x="1145" y="136"/>
                  </a:lnTo>
                  <a:lnTo>
                    <a:pt x="1148" y="133"/>
                  </a:lnTo>
                  <a:lnTo>
                    <a:pt x="1152" y="131"/>
                  </a:lnTo>
                  <a:lnTo>
                    <a:pt x="1152" y="131"/>
                  </a:lnTo>
                  <a:lnTo>
                    <a:pt x="1156" y="126"/>
                  </a:lnTo>
                  <a:lnTo>
                    <a:pt x="1157" y="121"/>
                  </a:lnTo>
                  <a:lnTo>
                    <a:pt x="1156" y="117"/>
                  </a:lnTo>
                  <a:lnTo>
                    <a:pt x="1152" y="116"/>
                  </a:lnTo>
                  <a:lnTo>
                    <a:pt x="1147" y="115"/>
                  </a:lnTo>
                  <a:lnTo>
                    <a:pt x="1140" y="115"/>
                  </a:lnTo>
                  <a:lnTo>
                    <a:pt x="1131" y="117"/>
                  </a:lnTo>
                  <a:lnTo>
                    <a:pt x="1121" y="122"/>
                  </a:lnTo>
                  <a:lnTo>
                    <a:pt x="1121" y="122"/>
                  </a:lnTo>
                  <a:lnTo>
                    <a:pt x="1112" y="126"/>
                  </a:lnTo>
                  <a:lnTo>
                    <a:pt x="1103" y="128"/>
                  </a:lnTo>
                  <a:lnTo>
                    <a:pt x="1085" y="131"/>
                  </a:lnTo>
                  <a:lnTo>
                    <a:pt x="1075" y="132"/>
                  </a:lnTo>
                  <a:lnTo>
                    <a:pt x="1060" y="135"/>
                  </a:lnTo>
                  <a:lnTo>
                    <a:pt x="1043" y="139"/>
                  </a:lnTo>
                  <a:lnTo>
                    <a:pt x="1021" y="147"/>
                  </a:lnTo>
                  <a:lnTo>
                    <a:pt x="1021" y="147"/>
                  </a:lnTo>
                  <a:lnTo>
                    <a:pt x="1010" y="152"/>
                  </a:lnTo>
                  <a:lnTo>
                    <a:pt x="1000" y="157"/>
                  </a:lnTo>
                  <a:lnTo>
                    <a:pt x="991" y="162"/>
                  </a:lnTo>
                  <a:lnTo>
                    <a:pt x="984" y="166"/>
                  </a:lnTo>
                  <a:lnTo>
                    <a:pt x="978" y="171"/>
                  </a:lnTo>
                  <a:lnTo>
                    <a:pt x="973" y="176"/>
                  </a:lnTo>
                  <a:lnTo>
                    <a:pt x="965" y="187"/>
                  </a:lnTo>
                  <a:lnTo>
                    <a:pt x="961" y="197"/>
                  </a:lnTo>
                  <a:lnTo>
                    <a:pt x="957" y="206"/>
                  </a:lnTo>
                  <a:lnTo>
                    <a:pt x="954" y="214"/>
                  </a:lnTo>
                  <a:lnTo>
                    <a:pt x="950" y="223"/>
                  </a:lnTo>
                  <a:lnTo>
                    <a:pt x="950" y="223"/>
                  </a:lnTo>
                  <a:lnTo>
                    <a:pt x="941" y="235"/>
                  </a:lnTo>
                  <a:lnTo>
                    <a:pt x="937" y="240"/>
                  </a:lnTo>
                  <a:lnTo>
                    <a:pt x="936" y="245"/>
                  </a:lnTo>
                  <a:lnTo>
                    <a:pt x="936" y="250"/>
                  </a:lnTo>
                  <a:lnTo>
                    <a:pt x="940" y="254"/>
                  </a:lnTo>
                  <a:lnTo>
                    <a:pt x="947" y="258"/>
                  </a:lnTo>
                  <a:lnTo>
                    <a:pt x="957" y="262"/>
                  </a:lnTo>
                  <a:lnTo>
                    <a:pt x="957" y="262"/>
                  </a:lnTo>
                  <a:lnTo>
                    <a:pt x="978" y="271"/>
                  </a:lnTo>
                  <a:lnTo>
                    <a:pt x="990" y="276"/>
                  </a:lnTo>
                  <a:lnTo>
                    <a:pt x="999" y="279"/>
                  </a:lnTo>
                  <a:lnTo>
                    <a:pt x="1005" y="281"/>
                  </a:lnTo>
                  <a:lnTo>
                    <a:pt x="1011" y="281"/>
                  </a:lnTo>
                  <a:lnTo>
                    <a:pt x="1011" y="281"/>
                  </a:lnTo>
                  <a:lnTo>
                    <a:pt x="1017" y="282"/>
                  </a:lnTo>
                  <a:lnTo>
                    <a:pt x="1023" y="284"/>
                  </a:lnTo>
                  <a:lnTo>
                    <a:pt x="1027" y="287"/>
                  </a:lnTo>
                  <a:lnTo>
                    <a:pt x="1031" y="290"/>
                  </a:lnTo>
                  <a:lnTo>
                    <a:pt x="1038" y="298"/>
                  </a:lnTo>
                  <a:lnTo>
                    <a:pt x="1040" y="300"/>
                  </a:lnTo>
                  <a:lnTo>
                    <a:pt x="1045" y="301"/>
                  </a:lnTo>
                  <a:lnTo>
                    <a:pt x="1045" y="301"/>
                  </a:lnTo>
                  <a:lnTo>
                    <a:pt x="1049" y="303"/>
                  </a:lnTo>
                  <a:lnTo>
                    <a:pt x="1050" y="305"/>
                  </a:lnTo>
                  <a:lnTo>
                    <a:pt x="1051" y="308"/>
                  </a:lnTo>
                  <a:lnTo>
                    <a:pt x="1051" y="310"/>
                  </a:lnTo>
                  <a:lnTo>
                    <a:pt x="1049" y="316"/>
                  </a:lnTo>
                  <a:lnTo>
                    <a:pt x="1048" y="324"/>
                  </a:lnTo>
                  <a:lnTo>
                    <a:pt x="1048" y="324"/>
                  </a:lnTo>
                  <a:lnTo>
                    <a:pt x="1048" y="326"/>
                  </a:lnTo>
                  <a:lnTo>
                    <a:pt x="1046" y="327"/>
                  </a:lnTo>
                  <a:lnTo>
                    <a:pt x="1042" y="330"/>
                  </a:lnTo>
                  <a:lnTo>
                    <a:pt x="1033" y="332"/>
                  </a:lnTo>
                  <a:lnTo>
                    <a:pt x="1024" y="333"/>
                  </a:lnTo>
                  <a:lnTo>
                    <a:pt x="1001" y="335"/>
                  </a:lnTo>
                  <a:lnTo>
                    <a:pt x="980" y="335"/>
                  </a:lnTo>
                  <a:lnTo>
                    <a:pt x="980" y="335"/>
                  </a:lnTo>
                  <a:lnTo>
                    <a:pt x="970" y="335"/>
                  </a:lnTo>
                  <a:lnTo>
                    <a:pt x="964" y="333"/>
                  </a:lnTo>
                  <a:lnTo>
                    <a:pt x="953" y="331"/>
                  </a:lnTo>
                  <a:lnTo>
                    <a:pt x="948" y="330"/>
                  </a:lnTo>
                  <a:lnTo>
                    <a:pt x="943" y="330"/>
                  </a:lnTo>
                  <a:lnTo>
                    <a:pt x="938" y="330"/>
                  </a:lnTo>
                  <a:lnTo>
                    <a:pt x="931" y="332"/>
                  </a:lnTo>
                  <a:lnTo>
                    <a:pt x="931" y="332"/>
                  </a:lnTo>
                  <a:lnTo>
                    <a:pt x="915" y="338"/>
                  </a:lnTo>
                  <a:lnTo>
                    <a:pt x="902" y="347"/>
                  </a:lnTo>
                  <a:lnTo>
                    <a:pt x="896" y="352"/>
                  </a:lnTo>
                  <a:lnTo>
                    <a:pt x="891" y="357"/>
                  </a:lnTo>
                  <a:lnTo>
                    <a:pt x="887" y="362"/>
                  </a:lnTo>
                  <a:lnTo>
                    <a:pt x="886" y="365"/>
                  </a:lnTo>
                  <a:lnTo>
                    <a:pt x="886" y="365"/>
                  </a:lnTo>
                  <a:lnTo>
                    <a:pt x="886" y="370"/>
                  </a:lnTo>
                  <a:lnTo>
                    <a:pt x="883" y="373"/>
                  </a:lnTo>
                  <a:lnTo>
                    <a:pt x="881" y="376"/>
                  </a:lnTo>
                  <a:lnTo>
                    <a:pt x="877" y="378"/>
                  </a:lnTo>
                  <a:lnTo>
                    <a:pt x="873" y="379"/>
                  </a:lnTo>
                  <a:lnTo>
                    <a:pt x="870" y="379"/>
                  </a:lnTo>
                  <a:lnTo>
                    <a:pt x="862" y="378"/>
                  </a:lnTo>
                  <a:lnTo>
                    <a:pt x="862" y="378"/>
                  </a:lnTo>
                  <a:lnTo>
                    <a:pt x="860" y="376"/>
                  </a:lnTo>
                  <a:lnTo>
                    <a:pt x="859" y="374"/>
                  </a:lnTo>
                  <a:lnTo>
                    <a:pt x="859" y="371"/>
                  </a:lnTo>
                  <a:lnTo>
                    <a:pt x="860" y="368"/>
                  </a:lnTo>
                  <a:lnTo>
                    <a:pt x="865" y="360"/>
                  </a:lnTo>
                  <a:lnTo>
                    <a:pt x="873" y="351"/>
                  </a:lnTo>
                  <a:lnTo>
                    <a:pt x="873" y="351"/>
                  </a:lnTo>
                  <a:lnTo>
                    <a:pt x="876" y="348"/>
                  </a:lnTo>
                  <a:lnTo>
                    <a:pt x="877" y="346"/>
                  </a:lnTo>
                  <a:lnTo>
                    <a:pt x="877" y="343"/>
                  </a:lnTo>
                  <a:lnTo>
                    <a:pt x="876" y="342"/>
                  </a:lnTo>
                  <a:lnTo>
                    <a:pt x="872" y="338"/>
                  </a:lnTo>
                  <a:lnTo>
                    <a:pt x="867" y="336"/>
                  </a:lnTo>
                  <a:lnTo>
                    <a:pt x="860" y="333"/>
                  </a:lnTo>
                  <a:lnTo>
                    <a:pt x="853" y="332"/>
                  </a:lnTo>
                  <a:lnTo>
                    <a:pt x="842" y="331"/>
                  </a:lnTo>
                  <a:lnTo>
                    <a:pt x="842" y="331"/>
                  </a:lnTo>
                  <a:lnTo>
                    <a:pt x="838" y="332"/>
                  </a:lnTo>
                  <a:lnTo>
                    <a:pt x="835" y="335"/>
                  </a:lnTo>
                  <a:lnTo>
                    <a:pt x="834" y="339"/>
                  </a:lnTo>
                  <a:lnTo>
                    <a:pt x="833" y="344"/>
                  </a:lnTo>
                  <a:lnTo>
                    <a:pt x="833" y="357"/>
                  </a:lnTo>
                  <a:lnTo>
                    <a:pt x="833" y="369"/>
                  </a:lnTo>
                  <a:lnTo>
                    <a:pt x="833" y="369"/>
                  </a:lnTo>
                  <a:lnTo>
                    <a:pt x="833" y="374"/>
                  </a:lnTo>
                  <a:lnTo>
                    <a:pt x="832" y="378"/>
                  </a:lnTo>
                  <a:lnTo>
                    <a:pt x="830" y="380"/>
                  </a:lnTo>
                  <a:lnTo>
                    <a:pt x="828" y="382"/>
                  </a:lnTo>
                  <a:lnTo>
                    <a:pt x="824" y="385"/>
                  </a:lnTo>
                  <a:lnTo>
                    <a:pt x="819" y="385"/>
                  </a:lnTo>
                  <a:lnTo>
                    <a:pt x="806" y="386"/>
                  </a:lnTo>
                  <a:lnTo>
                    <a:pt x="806" y="386"/>
                  </a:lnTo>
                  <a:lnTo>
                    <a:pt x="800" y="387"/>
                  </a:lnTo>
                  <a:lnTo>
                    <a:pt x="795" y="389"/>
                  </a:lnTo>
                  <a:lnTo>
                    <a:pt x="791" y="392"/>
                  </a:lnTo>
                  <a:lnTo>
                    <a:pt x="788" y="396"/>
                  </a:lnTo>
                  <a:lnTo>
                    <a:pt x="784" y="401"/>
                  </a:lnTo>
                  <a:lnTo>
                    <a:pt x="779" y="405"/>
                  </a:lnTo>
                  <a:lnTo>
                    <a:pt x="773" y="409"/>
                  </a:lnTo>
                  <a:lnTo>
                    <a:pt x="763" y="413"/>
                  </a:lnTo>
                  <a:lnTo>
                    <a:pt x="763" y="413"/>
                  </a:lnTo>
                  <a:lnTo>
                    <a:pt x="756" y="417"/>
                  </a:lnTo>
                  <a:lnTo>
                    <a:pt x="749" y="419"/>
                  </a:lnTo>
                  <a:lnTo>
                    <a:pt x="747" y="422"/>
                  </a:lnTo>
                  <a:lnTo>
                    <a:pt x="747" y="423"/>
                  </a:lnTo>
                  <a:lnTo>
                    <a:pt x="747" y="427"/>
                  </a:lnTo>
                  <a:lnTo>
                    <a:pt x="749" y="429"/>
                  </a:lnTo>
                  <a:lnTo>
                    <a:pt x="756" y="436"/>
                  </a:lnTo>
                  <a:lnTo>
                    <a:pt x="756" y="436"/>
                  </a:lnTo>
                  <a:lnTo>
                    <a:pt x="757" y="441"/>
                  </a:lnTo>
                  <a:lnTo>
                    <a:pt x="757" y="443"/>
                  </a:lnTo>
                  <a:lnTo>
                    <a:pt x="756" y="444"/>
                  </a:lnTo>
                  <a:lnTo>
                    <a:pt x="752" y="445"/>
                  </a:lnTo>
                  <a:lnTo>
                    <a:pt x="747" y="445"/>
                  </a:lnTo>
                  <a:lnTo>
                    <a:pt x="741" y="443"/>
                  </a:lnTo>
                  <a:lnTo>
                    <a:pt x="735" y="440"/>
                  </a:lnTo>
                  <a:lnTo>
                    <a:pt x="729" y="436"/>
                  </a:lnTo>
                  <a:lnTo>
                    <a:pt x="724" y="433"/>
                  </a:lnTo>
                  <a:lnTo>
                    <a:pt x="724" y="433"/>
                  </a:lnTo>
                  <a:lnTo>
                    <a:pt x="719" y="428"/>
                  </a:lnTo>
                  <a:lnTo>
                    <a:pt x="716" y="424"/>
                  </a:lnTo>
                  <a:lnTo>
                    <a:pt x="715" y="420"/>
                  </a:lnTo>
                  <a:lnTo>
                    <a:pt x="715" y="417"/>
                  </a:lnTo>
                  <a:lnTo>
                    <a:pt x="715" y="409"/>
                  </a:lnTo>
                  <a:lnTo>
                    <a:pt x="715" y="401"/>
                  </a:lnTo>
                  <a:lnTo>
                    <a:pt x="715" y="401"/>
                  </a:lnTo>
                  <a:lnTo>
                    <a:pt x="714" y="396"/>
                  </a:lnTo>
                  <a:lnTo>
                    <a:pt x="711" y="391"/>
                  </a:lnTo>
                  <a:lnTo>
                    <a:pt x="707" y="387"/>
                  </a:lnTo>
                  <a:lnTo>
                    <a:pt x="700" y="385"/>
                  </a:lnTo>
                  <a:lnTo>
                    <a:pt x="691" y="378"/>
                  </a:lnTo>
                  <a:lnTo>
                    <a:pt x="687" y="375"/>
                  </a:lnTo>
                  <a:lnTo>
                    <a:pt x="686" y="371"/>
                  </a:lnTo>
                  <a:lnTo>
                    <a:pt x="686" y="371"/>
                  </a:lnTo>
                  <a:lnTo>
                    <a:pt x="686" y="370"/>
                  </a:lnTo>
                  <a:lnTo>
                    <a:pt x="688" y="369"/>
                  </a:lnTo>
                  <a:lnTo>
                    <a:pt x="693" y="369"/>
                  </a:lnTo>
                  <a:lnTo>
                    <a:pt x="702" y="371"/>
                  </a:lnTo>
                  <a:lnTo>
                    <a:pt x="711" y="375"/>
                  </a:lnTo>
                  <a:lnTo>
                    <a:pt x="735" y="382"/>
                  </a:lnTo>
                  <a:lnTo>
                    <a:pt x="746" y="385"/>
                  </a:lnTo>
                  <a:lnTo>
                    <a:pt x="756" y="387"/>
                  </a:lnTo>
                  <a:lnTo>
                    <a:pt x="756" y="387"/>
                  </a:lnTo>
                  <a:lnTo>
                    <a:pt x="764" y="387"/>
                  </a:lnTo>
                  <a:lnTo>
                    <a:pt x="770" y="386"/>
                  </a:lnTo>
                  <a:lnTo>
                    <a:pt x="775" y="385"/>
                  </a:lnTo>
                  <a:lnTo>
                    <a:pt x="779" y="381"/>
                  </a:lnTo>
                  <a:lnTo>
                    <a:pt x="781" y="378"/>
                  </a:lnTo>
                  <a:lnTo>
                    <a:pt x="784" y="373"/>
                  </a:lnTo>
                  <a:lnTo>
                    <a:pt x="791" y="362"/>
                  </a:lnTo>
                  <a:lnTo>
                    <a:pt x="791" y="362"/>
                  </a:lnTo>
                  <a:lnTo>
                    <a:pt x="794" y="357"/>
                  </a:lnTo>
                  <a:lnTo>
                    <a:pt x="794" y="352"/>
                  </a:lnTo>
                  <a:lnTo>
                    <a:pt x="791" y="347"/>
                  </a:lnTo>
                  <a:lnTo>
                    <a:pt x="786" y="342"/>
                  </a:lnTo>
                  <a:lnTo>
                    <a:pt x="774" y="333"/>
                  </a:lnTo>
                  <a:lnTo>
                    <a:pt x="758" y="322"/>
                  </a:lnTo>
                  <a:lnTo>
                    <a:pt x="758" y="322"/>
                  </a:lnTo>
                  <a:lnTo>
                    <a:pt x="747" y="317"/>
                  </a:lnTo>
                  <a:lnTo>
                    <a:pt x="735" y="312"/>
                  </a:lnTo>
                  <a:lnTo>
                    <a:pt x="702" y="301"/>
                  </a:lnTo>
                  <a:lnTo>
                    <a:pt x="684" y="295"/>
                  </a:lnTo>
                  <a:lnTo>
                    <a:pt x="667" y="289"/>
                  </a:lnTo>
                  <a:lnTo>
                    <a:pt x="651" y="282"/>
                  </a:lnTo>
                  <a:lnTo>
                    <a:pt x="638" y="273"/>
                  </a:lnTo>
                  <a:lnTo>
                    <a:pt x="638" y="273"/>
                  </a:lnTo>
                  <a:lnTo>
                    <a:pt x="627" y="265"/>
                  </a:lnTo>
                  <a:lnTo>
                    <a:pt x="617" y="260"/>
                  </a:lnTo>
                  <a:lnTo>
                    <a:pt x="608" y="257"/>
                  </a:lnTo>
                  <a:lnTo>
                    <a:pt x="601" y="257"/>
                  </a:lnTo>
                  <a:lnTo>
                    <a:pt x="594" y="258"/>
                  </a:lnTo>
                  <a:lnTo>
                    <a:pt x="584" y="262"/>
                  </a:lnTo>
                  <a:lnTo>
                    <a:pt x="562" y="271"/>
                  </a:lnTo>
                  <a:lnTo>
                    <a:pt x="562" y="271"/>
                  </a:lnTo>
                  <a:lnTo>
                    <a:pt x="540" y="281"/>
                  </a:lnTo>
                  <a:lnTo>
                    <a:pt x="521" y="289"/>
                  </a:lnTo>
                  <a:lnTo>
                    <a:pt x="504" y="299"/>
                  </a:lnTo>
                  <a:lnTo>
                    <a:pt x="484" y="314"/>
                  </a:lnTo>
                  <a:lnTo>
                    <a:pt x="484" y="314"/>
                  </a:lnTo>
                  <a:lnTo>
                    <a:pt x="476" y="322"/>
                  </a:lnTo>
                  <a:lnTo>
                    <a:pt x="470" y="330"/>
                  </a:lnTo>
                  <a:lnTo>
                    <a:pt x="466" y="336"/>
                  </a:lnTo>
                  <a:lnTo>
                    <a:pt x="464" y="342"/>
                  </a:lnTo>
                  <a:lnTo>
                    <a:pt x="461" y="348"/>
                  </a:lnTo>
                  <a:lnTo>
                    <a:pt x="459" y="355"/>
                  </a:lnTo>
                  <a:lnTo>
                    <a:pt x="454" y="362"/>
                  </a:lnTo>
                  <a:lnTo>
                    <a:pt x="446" y="369"/>
                  </a:lnTo>
                  <a:lnTo>
                    <a:pt x="446" y="369"/>
                  </a:lnTo>
                  <a:lnTo>
                    <a:pt x="438" y="378"/>
                  </a:lnTo>
                  <a:lnTo>
                    <a:pt x="430" y="386"/>
                  </a:lnTo>
                  <a:lnTo>
                    <a:pt x="418" y="403"/>
                  </a:lnTo>
                  <a:lnTo>
                    <a:pt x="412" y="411"/>
                  </a:lnTo>
                  <a:lnTo>
                    <a:pt x="405" y="419"/>
                  </a:lnTo>
                  <a:lnTo>
                    <a:pt x="397" y="427"/>
                  </a:lnTo>
                  <a:lnTo>
                    <a:pt x="387" y="433"/>
                  </a:lnTo>
                  <a:lnTo>
                    <a:pt x="387" y="433"/>
                  </a:lnTo>
                  <a:lnTo>
                    <a:pt x="378" y="439"/>
                  </a:lnTo>
                  <a:lnTo>
                    <a:pt x="371" y="444"/>
                  </a:lnTo>
                  <a:lnTo>
                    <a:pt x="363" y="454"/>
                  </a:lnTo>
                  <a:lnTo>
                    <a:pt x="358" y="457"/>
                  </a:lnTo>
                  <a:lnTo>
                    <a:pt x="354" y="461"/>
                  </a:lnTo>
                  <a:lnTo>
                    <a:pt x="348" y="465"/>
                  </a:lnTo>
                  <a:lnTo>
                    <a:pt x="341" y="467"/>
                  </a:lnTo>
                  <a:lnTo>
                    <a:pt x="341" y="467"/>
                  </a:lnTo>
                  <a:lnTo>
                    <a:pt x="333" y="468"/>
                  </a:lnTo>
                  <a:lnTo>
                    <a:pt x="329" y="471"/>
                  </a:lnTo>
                  <a:lnTo>
                    <a:pt x="326" y="473"/>
                  </a:lnTo>
                  <a:lnTo>
                    <a:pt x="325" y="476"/>
                  </a:lnTo>
                  <a:lnTo>
                    <a:pt x="324" y="482"/>
                  </a:lnTo>
                  <a:lnTo>
                    <a:pt x="322" y="487"/>
                  </a:lnTo>
                  <a:lnTo>
                    <a:pt x="320" y="494"/>
                  </a:lnTo>
                  <a:lnTo>
                    <a:pt x="320" y="494"/>
                  </a:lnTo>
                  <a:lnTo>
                    <a:pt x="313" y="505"/>
                  </a:lnTo>
                  <a:lnTo>
                    <a:pt x="310" y="511"/>
                  </a:lnTo>
                  <a:lnTo>
                    <a:pt x="309" y="516"/>
                  </a:lnTo>
                  <a:lnTo>
                    <a:pt x="311" y="519"/>
                  </a:lnTo>
                  <a:lnTo>
                    <a:pt x="311" y="519"/>
                  </a:lnTo>
                  <a:lnTo>
                    <a:pt x="314" y="521"/>
                  </a:lnTo>
                  <a:lnTo>
                    <a:pt x="314" y="525"/>
                  </a:lnTo>
                  <a:lnTo>
                    <a:pt x="315" y="531"/>
                  </a:lnTo>
                  <a:lnTo>
                    <a:pt x="316" y="538"/>
                  </a:lnTo>
                  <a:lnTo>
                    <a:pt x="319" y="542"/>
                  </a:lnTo>
                  <a:lnTo>
                    <a:pt x="321" y="546"/>
                  </a:lnTo>
                  <a:lnTo>
                    <a:pt x="321" y="546"/>
                  </a:lnTo>
                  <a:lnTo>
                    <a:pt x="324" y="549"/>
                  </a:lnTo>
                  <a:lnTo>
                    <a:pt x="324" y="553"/>
                  </a:lnTo>
                  <a:lnTo>
                    <a:pt x="321" y="563"/>
                  </a:lnTo>
                  <a:lnTo>
                    <a:pt x="320" y="567"/>
                  </a:lnTo>
                  <a:lnTo>
                    <a:pt x="320" y="571"/>
                  </a:lnTo>
                  <a:lnTo>
                    <a:pt x="321" y="575"/>
                  </a:lnTo>
                  <a:lnTo>
                    <a:pt x="325" y="578"/>
                  </a:lnTo>
                  <a:lnTo>
                    <a:pt x="325" y="578"/>
                  </a:lnTo>
                  <a:lnTo>
                    <a:pt x="329" y="579"/>
                  </a:lnTo>
                  <a:lnTo>
                    <a:pt x="333" y="580"/>
                  </a:lnTo>
                  <a:lnTo>
                    <a:pt x="336" y="579"/>
                  </a:lnTo>
                  <a:lnTo>
                    <a:pt x="340" y="576"/>
                  </a:lnTo>
                  <a:lnTo>
                    <a:pt x="349" y="570"/>
                  </a:lnTo>
                  <a:lnTo>
                    <a:pt x="356" y="567"/>
                  </a:lnTo>
                  <a:lnTo>
                    <a:pt x="364" y="564"/>
                  </a:lnTo>
                  <a:lnTo>
                    <a:pt x="364" y="564"/>
                  </a:lnTo>
                  <a:lnTo>
                    <a:pt x="373" y="560"/>
                  </a:lnTo>
                  <a:lnTo>
                    <a:pt x="379" y="555"/>
                  </a:lnTo>
                  <a:lnTo>
                    <a:pt x="381" y="552"/>
                  </a:lnTo>
                  <a:lnTo>
                    <a:pt x="384" y="547"/>
                  </a:lnTo>
                  <a:lnTo>
                    <a:pt x="385" y="540"/>
                  </a:lnTo>
                  <a:lnTo>
                    <a:pt x="385" y="537"/>
                  </a:lnTo>
                  <a:lnTo>
                    <a:pt x="385" y="537"/>
                  </a:lnTo>
                  <a:lnTo>
                    <a:pt x="386" y="542"/>
                  </a:lnTo>
                  <a:lnTo>
                    <a:pt x="389" y="553"/>
                  </a:lnTo>
                  <a:lnTo>
                    <a:pt x="390" y="576"/>
                  </a:lnTo>
                  <a:lnTo>
                    <a:pt x="390" y="576"/>
                  </a:lnTo>
                  <a:lnTo>
                    <a:pt x="391" y="580"/>
                  </a:lnTo>
                  <a:lnTo>
                    <a:pt x="392" y="584"/>
                  </a:lnTo>
                  <a:lnTo>
                    <a:pt x="397" y="591"/>
                  </a:lnTo>
                  <a:lnTo>
                    <a:pt x="401" y="598"/>
                  </a:lnTo>
                  <a:lnTo>
                    <a:pt x="403" y="603"/>
                  </a:lnTo>
                  <a:lnTo>
                    <a:pt x="403" y="607"/>
                  </a:lnTo>
                  <a:lnTo>
                    <a:pt x="403" y="607"/>
                  </a:lnTo>
                  <a:lnTo>
                    <a:pt x="405" y="616"/>
                  </a:lnTo>
                  <a:lnTo>
                    <a:pt x="405" y="619"/>
                  </a:lnTo>
                  <a:lnTo>
                    <a:pt x="407" y="623"/>
                  </a:lnTo>
                  <a:lnTo>
                    <a:pt x="410" y="625"/>
                  </a:lnTo>
                  <a:lnTo>
                    <a:pt x="414" y="627"/>
                  </a:lnTo>
                  <a:lnTo>
                    <a:pt x="421" y="628"/>
                  </a:lnTo>
                  <a:lnTo>
                    <a:pt x="428" y="629"/>
                  </a:lnTo>
                  <a:lnTo>
                    <a:pt x="428" y="629"/>
                  </a:lnTo>
                  <a:lnTo>
                    <a:pt x="434" y="628"/>
                  </a:lnTo>
                  <a:lnTo>
                    <a:pt x="438" y="627"/>
                  </a:lnTo>
                  <a:lnTo>
                    <a:pt x="440" y="624"/>
                  </a:lnTo>
                  <a:lnTo>
                    <a:pt x="440" y="621"/>
                  </a:lnTo>
                  <a:lnTo>
                    <a:pt x="440" y="614"/>
                  </a:lnTo>
                  <a:lnTo>
                    <a:pt x="441" y="612"/>
                  </a:lnTo>
                  <a:lnTo>
                    <a:pt x="444" y="610"/>
                  </a:lnTo>
                  <a:lnTo>
                    <a:pt x="444" y="610"/>
                  </a:lnTo>
                  <a:lnTo>
                    <a:pt x="451" y="606"/>
                  </a:lnTo>
                  <a:lnTo>
                    <a:pt x="459" y="601"/>
                  </a:lnTo>
                  <a:lnTo>
                    <a:pt x="462" y="597"/>
                  </a:lnTo>
                  <a:lnTo>
                    <a:pt x="465" y="592"/>
                  </a:lnTo>
                  <a:lnTo>
                    <a:pt x="466" y="587"/>
                  </a:lnTo>
                  <a:lnTo>
                    <a:pt x="467" y="580"/>
                  </a:lnTo>
                  <a:lnTo>
                    <a:pt x="467" y="580"/>
                  </a:lnTo>
                  <a:lnTo>
                    <a:pt x="468" y="574"/>
                  </a:lnTo>
                  <a:lnTo>
                    <a:pt x="471" y="568"/>
                  </a:lnTo>
                  <a:lnTo>
                    <a:pt x="473" y="563"/>
                  </a:lnTo>
                  <a:lnTo>
                    <a:pt x="477" y="559"/>
                  </a:lnTo>
                  <a:lnTo>
                    <a:pt x="486" y="551"/>
                  </a:lnTo>
                  <a:lnTo>
                    <a:pt x="494" y="538"/>
                  </a:lnTo>
                  <a:lnTo>
                    <a:pt x="494" y="538"/>
                  </a:lnTo>
                  <a:lnTo>
                    <a:pt x="495" y="536"/>
                  </a:lnTo>
                  <a:lnTo>
                    <a:pt x="497" y="532"/>
                  </a:lnTo>
                  <a:lnTo>
                    <a:pt x="497" y="530"/>
                  </a:lnTo>
                  <a:lnTo>
                    <a:pt x="495" y="527"/>
                  </a:lnTo>
                  <a:lnTo>
                    <a:pt x="492" y="524"/>
                  </a:lnTo>
                  <a:lnTo>
                    <a:pt x="487" y="519"/>
                  </a:lnTo>
                  <a:lnTo>
                    <a:pt x="481" y="514"/>
                  </a:lnTo>
                  <a:lnTo>
                    <a:pt x="475" y="509"/>
                  </a:lnTo>
                  <a:lnTo>
                    <a:pt x="471" y="500"/>
                  </a:lnTo>
                  <a:lnTo>
                    <a:pt x="468" y="497"/>
                  </a:lnTo>
                  <a:lnTo>
                    <a:pt x="467" y="490"/>
                  </a:lnTo>
                  <a:lnTo>
                    <a:pt x="467" y="490"/>
                  </a:lnTo>
                  <a:lnTo>
                    <a:pt x="467" y="479"/>
                  </a:lnTo>
                  <a:lnTo>
                    <a:pt x="470" y="471"/>
                  </a:lnTo>
                  <a:lnTo>
                    <a:pt x="475" y="462"/>
                  </a:lnTo>
                  <a:lnTo>
                    <a:pt x="479" y="455"/>
                  </a:lnTo>
                  <a:lnTo>
                    <a:pt x="487" y="449"/>
                  </a:lnTo>
                  <a:lnTo>
                    <a:pt x="494" y="444"/>
                  </a:lnTo>
                  <a:lnTo>
                    <a:pt x="511" y="433"/>
                  </a:lnTo>
                  <a:lnTo>
                    <a:pt x="511" y="433"/>
                  </a:lnTo>
                  <a:lnTo>
                    <a:pt x="519" y="428"/>
                  </a:lnTo>
                  <a:lnTo>
                    <a:pt x="524" y="423"/>
                  </a:lnTo>
                  <a:lnTo>
                    <a:pt x="526" y="418"/>
                  </a:lnTo>
                  <a:lnTo>
                    <a:pt x="529" y="413"/>
                  </a:lnTo>
                  <a:lnTo>
                    <a:pt x="530" y="408"/>
                  </a:lnTo>
                  <a:lnTo>
                    <a:pt x="533" y="403"/>
                  </a:lnTo>
                  <a:lnTo>
                    <a:pt x="538" y="398"/>
                  </a:lnTo>
                  <a:lnTo>
                    <a:pt x="545" y="392"/>
                  </a:lnTo>
                  <a:lnTo>
                    <a:pt x="545" y="392"/>
                  </a:lnTo>
                  <a:lnTo>
                    <a:pt x="553" y="389"/>
                  </a:lnTo>
                  <a:lnTo>
                    <a:pt x="559" y="387"/>
                  </a:lnTo>
                  <a:lnTo>
                    <a:pt x="564" y="387"/>
                  </a:lnTo>
                  <a:lnTo>
                    <a:pt x="569" y="390"/>
                  </a:lnTo>
                  <a:lnTo>
                    <a:pt x="573" y="392"/>
                  </a:lnTo>
                  <a:lnTo>
                    <a:pt x="575" y="396"/>
                  </a:lnTo>
                  <a:lnTo>
                    <a:pt x="579" y="405"/>
                  </a:lnTo>
                  <a:lnTo>
                    <a:pt x="579" y="405"/>
                  </a:lnTo>
                  <a:lnTo>
                    <a:pt x="579" y="409"/>
                  </a:lnTo>
                  <a:lnTo>
                    <a:pt x="578" y="414"/>
                  </a:lnTo>
                  <a:lnTo>
                    <a:pt x="574" y="420"/>
                  </a:lnTo>
                  <a:lnTo>
                    <a:pt x="569" y="428"/>
                  </a:lnTo>
                  <a:lnTo>
                    <a:pt x="563" y="435"/>
                  </a:lnTo>
                  <a:lnTo>
                    <a:pt x="556" y="441"/>
                  </a:lnTo>
                  <a:lnTo>
                    <a:pt x="548" y="447"/>
                  </a:lnTo>
                  <a:lnTo>
                    <a:pt x="541" y="452"/>
                  </a:lnTo>
                  <a:lnTo>
                    <a:pt x="541" y="452"/>
                  </a:lnTo>
                  <a:lnTo>
                    <a:pt x="533" y="457"/>
                  </a:lnTo>
                  <a:lnTo>
                    <a:pt x="529" y="463"/>
                  </a:lnTo>
                  <a:lnTo>
                    <a:pt x="526" y="470"/>
                  </a:lnTo>
                  <a:lnTo>
                    <a:pt x="525" y="474"/>
                  </a:lnTo>
                  <a:lnTo>
                    <a:pt x="525" y="481"/>
                  </a:lnTo>
                  <a:lnTo>
                    <a:pt x="527" y="487"/>
                  </a:lnTo>
                  <a:lnTo>
                    <a:pt x="530" y="492"/>
                  </a:lnTo>
                  <a:lnTo>
                    <a:pt x="533" y="497"/>
                  </a:lnTo>
                  <a:lnTo>
                    <a:pt x="533" y="497"/>
                  </a:lnTo>
                  <a:lnTo>
                    <a:pt x="541" y="505"/>
                  </a:lnTo>
                  <a:lnTo>
                    <a:pt x="545" y="513"/>
                  </a:lnTo>
                  <a:lnTo>
                    <a:pt x="548" y="519"/>
                  </a:lnTo>
                  <a:lnTo>
                    <a:pt x="554" y="527"/>
                  </a:lnTo>
                  <a:lnTo>
                    <a:pt x="554" y="527"/>
                  </a:lnTo>
                  <a:lnTo>
                    <a:pt x="559" y="530"/>
                  </a:lnTo>
                  <a:lnTo>
                    <a:pt x="564" y="531"/>
                  </a:lnTo>
                  <a:lnTo>
                    <a:pt x="569" y="530"/>
                  </a:lnTo>
                  <a:lnTo>
                    <a:pt x="575" y="527"/>
                  </a:lnTo>
                  <a:lnTo>
                    <a:pt x="587" y="517"/>
                  </a:lnTo>
                  <a:lnTo>
                    <a:pt x="603" y="506"/>
                  </a:lnTo>
                  <a:lnTo>
                    <a:pt x="603" y="506"/>
                  </a:lnTo>
                  <a:lnTo>
                    <a:pt x="610" y="501"/>
                  </a:lnTo>
                  <a:lnTo>
                    <a:pt x="613" y="500"/>
                  </a:lnTo>
                  <a:lnTo>
                    <a:pt x="616" y="501"/>
                  </a:lnTo>
                  <a:lnTo>
                    <a:pt x="617" y="504"/>
                  </a:lnTo>
                  <a:lnTo>
                    <a:pt x="619" y="506"/>
                  </a:lnTo>
                  <a:lnTo>
                    <a:pt x="621" y="511"/>
                  </a:lnTo>
                  <a:lnTo>
                    <a:pt x="626" y="515"/>
                  </a:lnTo>
                  <a:lnTo>
                    <a:pt x="632" y="519"/>
                  </a:lnTo>
                  <a:lnTo>
                    <a:pt x="632" y="519"/>
                  </a:lnTo>
                  <a:lnTo>
                    <a:pt x="644" y="524"/>
                  </a:lnTo>
                  <a:lnTo>
                    <a:pt x="646" y="525"/>
                  </a:lnTo>
                  <a:lnTo>
                    <a:pt x="646" y="525"/>
                  </a:lnTo>
                  <a:lnTo>
                    <a:pt x="643" y="527"/>
                  </a:lnTo>
                  <a:lnTo>
                    <a:pt x="632" y="531"/>
                  </a:lnTo>
                  <a:lnTo>
                    <a:pt x="632" y="531"/>
                  </a:lnTo>
                  <a:lnTo>
                    <a:pt x="616" y="536"/>
                  </a:lnTo>
                  <a:lnTo>
                    <a:pt x="596" y="542"/>
                  </a:lnTo>
                  <a:lnTo>
                    <a:pt x="576" y="546"/>
                  </a:lnTo>
                  <a:lnTo>
                    <a:pt x="559" y="547"/>
                  </a:lnTo>
                  <a:lnTo>
                    <a:pt x="559" y="547"/>
                  </a:lnTo>
                  <a:lnTo>
                    <a:pt x="553" y="547"/>
                  </a:lnTo>
                  <a:lnTo>
                    <a:pt x="551" y="549"/>
                  </a:lnTo>
                  <a:lnTo>
                    <a:pt x="551" y="552"/>
                  </a:lnTo>
                  <a:lnTo>
                    <a:pt x="552" y="555"/>
                  </a:lnTo>
                  <a:lnTo>
                    <a:pt x="557" y="565"/>
                  </a:lnTo>
                  <a:lnTo>
                    <a:pt x="558" y="571"/>
                  </a:lnTo>
                  <a:lnTo>
                    <a:pt x="559" y="578"/>
                  </a:lnTo>
                  <a:lnTo>
                    <a:pt x="559" y="578"/>
                  </a:lnTo>
                  <a:lnTo>
                    <a:pt x="559" y="584"/>
                  </a:lnTo>
                  <a:lnTo>
                    <a:pt x="558" y="586"/>
                  </a:lnTo>
                  <a:lnTo>
                    <a:pt x="557" y="587"/>
                  </a:lnTo>
                  <a:lnTo>
                    <a:pt x="554" y="587"/>
                  </a:lnTo>
                  <a:lnTo>
                    <a:pt x="546" y="585"/>
                  </a:lnTo>
                  <a:lnTo>
                    <a:pt x="540" y="585"/>
                  </a:lnTo>
                  <a:lnTo>
                    <a:pt x="532" y="585"/>
                  </a:lnTo>
                  <a:lnTo>
                    <a:pt x="532" y="585"/>
                  </a:lnTo>
                  <a:lnTo>
                    <a:pt x="529" y="586"/>
                  </a:lnTo>
                  <a:lnTo>
                    <a:pt x="525" y="589"/>
                  </a:lnTo>
                  <a:lnTo>
                    <a:pt x="522" y="591"/>
                  </a:lnTo>
                  <a:lnTo>
                    <a:pt x="520" y="594"/>
                  </a:lnTo>
                  <a:lnTo>
                    <a:pt x="516" y="602"/>
                  </a:lnTo>
                  <a:lnTo>
                    <a:pt x="515" y="611"/>
                  </a:lnTo>
                  <a:lnTo>
                    <a:pt x="515" y="621"/>
                  </a:lnTo>
                  <a:lnTo>
                    <a:pt x="516" y="629"/>
                  </a:lnTo>
                  <a:lnTo>
                    <a:pt x="518" y="638"/>
                  </a:lnTo>
                  <a:lnTo>
                    <a:pt x="520" y="644"/>
                  </a:lnTo>
                  <a:lnTo>
                    <a:pt x="520" y="644"/>
                  </a:lnTo>
                  <a:lnTo>
                    <a:pt x="521" y="649"/>
                  </a:lnTo>
                  <a:lnTo>
                    <a:pt x="521" y="651"/>
                  </a:lnTo>
                  <a:lnTo>
                    <a:pt x="520" y="652"/>
                  </a:lnTo>
                  <a:lnTo>
                    <a:pt x="516" y="654"/>
                  </a:lnTo>
                  <a:lnTo>
                    <a:pt x="506" y="654"/>
                  </a:lnTo>
                  <a:lnTo>
                    <a:pt x="494" y="652"/>
                  </a:lnTo>
                  <a:lnTo>
                    <a:pt x="494" y="652"/>
                  </a:lnTo>
                  <a:lnTo>
                    <a:pt x="487" y="654"/>
                  </a:lnTo>
                  <a:lnTo>
                    <a:pt x="481" y="655"/>
                  </a:lnTo>
                  <a:lnTo>
                    <a:pt x="470" y="660"/>
                  </a:lnTo>
                  <a:lnTo>
                    <a:pt x="457" y="664"/>
                  </a:lnTo>
                  <a:lnTo>
                    <a:pt x="450" y="665"/>
                  </a:lnTo>
                  <a:lnTo>
                    <a:pt x="443" y="665"/>
                  </a:lnTo>
                  <a:lnTo>
                    <a:pt x="443" y="665"/>
                  </a:lnTo>
                  <a:lnTo>
                    <a:pt x="435" y="664"/>
                  </a:lnTo>
                  <a:lnTo>
                    <a:pt x="430" y="662"/>
                  </a:lnTo>
                  <a:lnTo>
                    <a:pt x="419" y="659"/>
                  </a:lnTo>
                  <a:lnTo>
                    <a:pt x="414" y="659"/>
                  </a:lnTo>
                  <a:lnTo>
                    <a:pt x="408" y="659"/>
                  </a:lnTo>
                  <a:lnTo>
                    <a:pt x="401" y="660"/>
                  </a:lnTo>
                  <a:lnTo>
                    <a:pt x="392" y="662"/>
                  </a:lnTo>
                  <a:lnTo>
                    <a:pt x="392" y="662"/>
                  </a:lnTo>
                  <a:lnTo>
                    <a:pt x="384" y="664"/>
                  </a:lnTo>
                  <a:lnTo>
                    <a:pt x="378" y="664"/>
                  </a:lnTo>
                  <a:lnTo>
                    <a:pt x="373" y="661"/>
                  </a:lnTo>
                  <a:lnTo>
                    <a:pt x="371" y="657"/>
                  </a:lnTo>
                  <a:lnTo>
                    <a:pt x="370" y="651"/>
                  </a:lnTo>
                  <a:lnTo>
                    <a:pt x="370" y="645"/>
                  </a:lnTo>
                  <a:lnTo>
                    <a:pt x="373" y="630"/>
                  </a:lnTo>
                  <a:lnTo>
                    <a:pt x="373" y="630"/>
                  </a:lnTo>
                  <a:lnTo>
                    <a:pt x="376" y="617"/>
                  </a:lnTo>
                  <a:lnTo>
                    <a:pt x="378" y="602"/>
                  </a:lnTo>
                  <a:lnTo>
                    <a:pt x="379" y="590"/>
                  </a:lnTo>
                  <a:lnTo>
                    <a:pt x="378" y="585"/>
                  </a:lnTo>
                  <a:lnTo>
                    <a:pt x="376" y="580"/>
                  </a:lnTo>
                  <a:lnTo>
                    <a:pt x="376" y="580"/>
                  </a:lnTo>
                  <a:lnTo>
                    <a:pt x="374" y="578"/>
                  </a:lnTo>
                  <a:lnTo>
                    <a:pt x="373" y="579"/>
                  </a:lnTo>
                  <a:lnTo>
                    <a:pt x="370" y="587"/>
                  </a:lnTo>
                  <a:lnTo>
                    <a:pt x="367" y="602"/>
                  </a:lnTo>
                  <a:lnTo>
                    <a:pt x="363" y="610"/>
                  </a:lnTo>
                  <a:lnTo>
                    <a:pt x="359" y="617"/>
                  </a:lnTo>
                  <a:lnTo>
                    <a:pt x="359" y="617"/>
                  </a:lnTo>
                  <a:lnTo>
                    <a:pt x="356" y="623"/>
                  </a:lnTo>
                  <a:lnTo>
                    <a:pt x="354" y="628"/>
                  </a:lnTo>
                  <a:lnTo>
                    <a:pt x="353" y="633"/>
                  </a:lnTo>
                  <a:lnTo>
                    <a:pt x="352" y="638"/>
                  </a:lnTo>
                  <a:lnTo>
                    <a:pt x="353" y="648"/>
                  </a:lnTo>
                  <a:lnTo>
                    <a:pt x="356" y="659"/>
                  </a:lnTo>
                  <a:lnTo>
                    <a:pt x="356" y="659"/>
                  </a:lnTo>
                  <a:lnTo>
                    <a:pt x="357" y="664"/>
                  </a:lnTo>
                  <a:lnTo>
                    <a:pt x="356" y="667"/>
                  </a:lnTo>
                  <a:lnTo>
                    <a:pt x="354" y="670"/>
                  </a:lnTo>
                  <a:lnTo>
                    <a:pt x="352" y="671"/>
                  </a:lnTo>
                  <a:lnTo>
                    <a:pt x="344" y="673"/>
                  </a:lnTo>
                  <a:lnTo>
                    <a:pt x="333" y="675"/>
                  </a:lnTo>
                  <a:lnTo>
                    <a:pt x="333" y="675"/>
                  </a:lnTo>
                  <a:lnTo>
                    <a:pt x="322" y="677"/>
                  </a:lnTo>
                  <a:lnTo>
                    <a:pt x="314" y="681"/>
                  </a:lnTo>
                  <a:lnTo>
                    <a:pt x="309" y="683"/>
                  </a:lnTo>
                  <a:lnTo>
                    <a:pt x="305" y="687"/>
                  </a:lnTo>
                  <a:lnTo>
                    <a:pt x="302" y="692"/>
                  </a:lnTo>
                  <a:lnTo>
                    <a:pt x="298" y="698"/>
                  </a:lnTo>
                  <a:lnTo>
                    <a:pt x="298" y="698"/>
                  </a:lnTo>
                  <a:lnTo>
                    <a:pt x="294" y="704"/>
                  </a:lnTo>
                  <a:lnTo>
                    <a:pt x="292" y="709"/>
                  </a:lnTo>
                  <a:lnTo>
                    <a:pt x="288" y="713"/>
                  </a:lnTo>
                  <a:lnTo>
                    <a:pt x="284" y="715"/>
                  </a:lnTo>
                  <a:lnTo>
                    <a:pt x="275" y="719"/>
                  </a:lnTo>
                  <a:lnTo>
                    <a:pt x="263" y="721"/>
                  </a:lnTo>
                  <a:lnTo>
                    <a:pt x="263" y="721"/>
                  </a:lnTo>
                  <a:lnTo>
                    <a:pt x="257" y="724"/>
                  </a:lnTo>
                  <a:lnTo>
                    <a:pt x="254" y="727"/>
                  </a:lnTo>
                  <a:lnTo>
                    <a:pt x="252" y="732"/>
                  </a:lnTo>
                  <a:lnTo>
                    <a:pt x="251" y="737"/>
                  </a:lnTo>
                  <a:lnTo>
                    <a:pt x="249" y="742"/>
                  </a:lnTo>
                  <a:lnTo>
                    <a:pt x="248" y="747"/>
                  </a:lnTo>
                  <a:lnTo>
                    <a:pt x="244" y="751"/>
                  </a:lnTo>
                  <a:lnTo>
                    <a:pt x="238" y="754"/>
                  </a:lnTo>
                  <a:lnTo>
                    <a:pt x="238" y="754"/>
                  </a:lnTo>
                  <a:lnTo>
                    <a:pt x="227" y="758"/>
                  </a:lnTo>
                  <a:lnTo>
                    <a:pt x="221" y="759"/>
                  </a:lnTo>
                  <a:lnTo>
                    <a:pt x="217" y="760"/>
                  </a:lnTo>
                  <a:lnTo>
                    <a:pt x="214" y="762"/>
                  </a:lnTo>
                  <a:lnTo>
                    <a:pt x="212" y="765"/>
                  </a:lnTo>
                  <a:lnTo>
                    <a:pt x="209" y="769"/>
                  </a:lnTo>
                  <a:lnTo>
                    <a:pt x="209" y="769"/>
                  </a:lnTo>
                  <a:lnTo>
                    <a:pt x="206" y="774"/>
                  </a:lnTo>
                  <a:lnTo>
                    <a:pt x="201" y="775"/>
                  </a:lnTo>
                  <a:lnTo>
                    <a:pt x="196" y="776"/>
                  </a:lnTo>
                  <a:lnTo>
                    <a:pt x="190" y="775"/>
                  </a:lnTo>
                  <a:lnTo>
                    <a:pt x="185" y="775"/>
                  </a:lnTo>
                  <a:lnTo>
                    <a:pt x="180" y="776"/>
                  </a:lnTo>
                  <a:lnTo>
                    <a:pt x="175" y="779"/>
                  </a:lnTo>
                  <a:lnTo>
                    <a:pt x="171" y="784"/>
                  </a:lnTo>
                  <a:lnTo>
                    <a:pt x="171" y="784"/>
                  </a:lnTo>
                  <a:lnTo>
                    <a:pt x="170" y="789"/>
                  </a:lnTo>
                  <a:lnTo>
                    <a:pt x="173" y="792"/>
                  </a:lnTo>
                  <a:lnTo>
                    <a:pt x="176" y="796"/>
                  </a:lnTo>
                  <a:lnTo>
                    <a:pt x="182" y="800"/>
                  </a:lnTo>
                  <a:lnTo>
                    <a:pt x="197" y="806"/>
                  </a:lnTo>
                  <a:lnTo>
                    <a:pt x="206" y="811"/>
                  </a:lnTo>
                  <a:lnTo>
                    <a:pt x="214" y="816"/>
                  </a:lnTo>
                  <a:lnTo>
                    <a:pt x="214" y="816"/>
                  </a:lnTo>
                  <a:lnTo>
                    <a:pt x="221" y="822"/>
                  </a:lnTo>
                  <a:lnTo>
                    <a:pt x="225" y="828"/>
                  </a:lnTo>
                  <a:lnTo>
                    <a:pt x="228" y="835"/>
                  </a:lnTo>
                  <a:lnTo>
                    <a:pt x="229" y="841"/>
                  </a:lnTo>
                  <a:lnTo>
                    <a:pt x="229" y="849"/>
                  </a:lnTo>
                  <a:lnTo>
                    <a:pt x="228" y="856"/>
                  </a:lnTo>
                  <a:lnTo>
                    <a:pt x="224" y="871"/>
                  </a:lnTo>
                  <a:lnTo>
                    <a:pt x="224" y="871"/>
                  </a:lnTo>
                  <a:lnTo>
                    <a:pt x="223" y="877"/>
                  </a:lnTo>
                  <a:lnTo>
                    <a:pt x="219" y="881"/>
                  </a:lnTo>
                  <a:lnTo>
                    <a:pt x="216" y="881"/>
                  </a:lnTo>
                  <a:lnTo>
                    <a:pt x="211" y="881"/>
                  </a:lnTo>
                  <a:lnTo>
                    <a:pt x="195" y="875"/>
                  </a:lnTo>
                  <a:lnTo>
                    <a:pt x="184" y="871"/>
                  </a:lnTo>
                  <a:lnTo>
                    <a:pt x="170" y="866"/>
                  </a:lnTo>
                  <a:lnTo>
                    <a:pt x="170" y="866"/>
                  </a:lnTo>
                  <a:lnTo>
                    <a:pt x="155" y="864"/>
                  </a:lnTo>
                  <a:lnTo>
                    <a:pt x="143" y="864"/>
                  </a:lnTo>
                  <a:lnTo>
                    <a:pt x="132" y="866"/>
                  </a:lnTo>
                  <a:lnTo>
                    <a:pt x="124" y="871"/>
                  </a:lnTo>
                  <a:lnTo>
                    <a:pt x="120" y="873"/>
                  </a:lnTo>
                  <a:lnTo>
                    <a:pt x="117" y="877"/>
                  </a:lnTo>
                  <a:lnTo>
                    <a:pt x="115" y="880"/>
                  </a:lnTo>
                  <a:lnTo>
                    <a:pt x="114" y="884"/>
                  </a:lnTo>
                  <a:lnTo>
                    <a:pt x="114" y="888"/>
                  </a:lnTo>
                  <a:lnTo>
                    <a:pt x="115" y="893"/>
                  </a:lnTo>
                  <a:lnTo>
                    <a:pt x="116" y="898"/>
                  </a:lnTo>
                  <a:lnTo>
                    <a:pt x="119" y="903"/>
                  </a:lnTo>
                  <a:lnTo>
                    <a:pt x="119" y="903"/>
                  </a:lnTo>
                  <a:lnTo>
                    <a:pt x="122" y="911"/>
                  </a:lnTo>
                  <a:lnTo>
                    <a:pt x="125" y="918"/>
                  </a:lnTo>
                  <a:lnTo>
                    <a:pt x="124" y="921"/>
                  </a:lnTo>
                  <a:lnTo>
                    <a:pt x="121" y="925"/>
                  </a:lnTo>
                  <a:lnTo>
                    <a:pt x="119" y="929"/>
                  </a:lnTo>
                  <a:lnTo>
                    <a:pt x="115" y="934"/>
                  </a:lnTo>
                  <a:lnTo>
                    <a:pt x="113" y="941"/>
                  </a:lnTo>
                  <a:lnTo>
                    <a:pt x="113" y="951"/>
                  </a:lnTo>
                  <a:lnTo>
                    <a:pt x="113" y="951"/>
                  </a:lnTo>
                  <a:lnTo>
                    <a:pt x="113" y="969"/>
                  </a:lnTo>
                  <a:lnTo>
                    <a:pt x="114" y="976"/>
                  </a:lnTo>
                  <a:lnTo>
                    <a:pt x="116" y="983"/>
                  </a:lnTo>
                  <a:lnTo>
                    <a:pt x="120" y="986"/>
                  </a:lnTo>
                  <a:lnTo>
                    <a:pt x="124" y="989"/>
                  </a:lnTo>
                  <a:lnTo>
                    <a:pt x="128" y="991"/>
                  </a:lnTo>
                  <a:lnTo>
                    <a:pt x="136" y="991"/>
                  </a:lnTo>
                  <a:lnTo>
                    <a:pt x="136" y="991"/>
                  </a:lnTo>
                  <a:lnTo>
                    <a:pt x="142" y="991"/>
                  </a:lnTo>
                  <a:lnTo>
                    <a:pt x="148" y="992"/>
                  </a:lnTo>
                  <a:lnTo>
                    <a:pt x="158" y="996"/>
                  </a:lnTo>
                  <a:lnTo>
                    <a:pt x="168" y="1000"/>
                  </a:lnTo>
                  <a:lnTo>
                    <a:pt x="174" y="1000"/>
                  </a:lnTo>
                  <a:lnTo>
                    <a:pt x="181" y="1000"/>
                  </a:lnTo>
                  <a:lnTo>
                    <a:pt x="181" y="1000"/>
                  </a:lnTo>
                  <a:lnTo>
                    <a:pt x="194" y="999"/>
                  </a:lnTo>
                  <a:lnTo>
                    <a:pt x="198" y="997"/>
                  </a:lnTo>
                  <a:lnTo>
                    <a:pt x="202" y="994"/>
                  </a:lnTo>
                  <a:lnTo>
                    <a:pt x="206" y="990"/>
                  </a:lnTo>
                  <a:lnTo>
                    <a:pt x="211" y="984"/>
                  </a:lnTo>
                  <a:lnTo>
                    <a:pt x="221" y="964"/>
                  </a:lnTo>
                  <a:lnTo>
                    <a:pt x="221" y="964"/>
                  </a:lnTo>
                  <a:lnTo>
                    <a:pt x="233" y="943"/>
                  </a:lnTo>
                  <a:lnTo>
                    <a:pt x="236" y="937"/>
                  </a:lnTo>
                  <a:lnTo>
                    <a:pt x="241" y="932"/>
                  </a:lnTo>
                  <a:lnTo>
                    <a:pt x="254" y="924"/>
                  </a:lnTo>
                  <a:lnTo>
                    <a:pt x="271" y="910"/>
                  </a:lnTo>
                  <a:lnTo>
                    <a:pt x="271" y="910"/>
                  </a:lnTo>
                  <a:lnTo>
                    <a:pt x="288" y="898"/>
                  </a:lnTo>
                  <a:lnTo>
                    <a:pt x="292" y="894"/>
                  </a:lnTo>
                  <a:lnTo>
                    <a:pt x="293" y="892"/>
                  </a:lnTo>
                  <a:lnTo>
                    <a:pt x="292" y="891"/>
                  </a:lnTo>
                  <a:lnTo>
                    <a:pt x="289" y="888"/>
                  </a:lnTo>
                  <a:lnTo>
                    <a:pt x="281" y="881"/>
                  </a:lnTo>
                  <a:lnTo>
                    <a:pt x="281" y="881"/>
                  </a:lnTo>
                  <a:lnTo>
                    <a:pt x="277" y="876"/>
                  </a:lnTo>
                  <a:lnTo>
                    <a:pt x="276" y="873"/>
                  </a:lnTo>
                  <a:lnTo>
                    <a:pt x="278" y="871"/>
                  </a:lnTo>
                  <a:lnTo>
                    <a:pt x="282" y="870"/>
                  </a:lnTo>
                  <a:lnTo>
                    <a:pt x="287" y="870"/>
                  </a:lnTo>
                  <a:lnTo>
                    <a:pt x="293" y="871"/>
                  </a:lnTo>
                  <a:lnTo>
                    <a:pt x="298" y="873"/>
                  </a:lnTo>
                  <a:lnTo>
                    <a:pt x="304" y="876"/>
                  </a:lnTo>
                  <a:lnTo>
                    <a:pt x="304" y="876"/>
                  </a:lnTo>
                  <a:lnTo>
                    <a:pt x="309" y="878"/>
                  </a:lnTo>
                  <a:lnTo>
                    <a:pt x="314" y="880"/>
                  </a:lnTo>
                  <a:lnTo>
                    <a:pt x="320" y="881"/>
                  </a:lnTo>
                  <a:lnTo>
                    <a:pt x="326" y="881"/>
                  </a:lnTo>
                  <a:lnTo>
                    <a:pt x="331" y="880"/>
                  </a:lnTo>
                  <a:lnTo>
                    <a:pt x="336" y="877"/>
                  </a:lnTo>
                  <a:lnTo>
                    <a:pt x="340" y="873"/>
                  </a:lnTo>
                  <a:lnTo>
                    <a:pt x="342" y="868"/>
                  </a:lnTo>
                  <a:lnTo>
                    <a:pt x="342" y="868"/>
                  </a:lnTo>
                  <a:lnTo>
                    <a:pt x="347" y="860"/>
                  </a:lnTo>
                  <a:lnTo>
                    <a:pt x="348" y="857"/>
                  </a:lnTo>
                  <a:lnTo>
                    <a:pt x="352" y="856"/>
                  </a:lnTo>
                  <a:lnTo>
                    <a:pt x="354" y="856"/>
                  </a:lnTo>
                  <a:lnTo>
                    <a:pt x="357" y="856"/>
                  </a:lnTo>
                  <a:lnTo>
                    <a:pt x="364" y="861"/>
                  </a:lnTo>
                  <a:lnTo>
                    <a:pt x="364" y="861"/>
                  </a:lnTo>
                  <a:lnTo>
                    <a:pt x="370" y="868"/>
                  </a:lnTo>
                  <a:lnTo>
                    <a:pt x="375" y="877"/>
                  </a:lnTo>
                  <a:lnTo>
                    <a:pt x="379" y="884"/>
                  </a:lnTo>
                  <a:lnTo>
                    <a:pt x="381" y="892"/>
                  </a:lnTo>
                  <a:lnTo>
                    <a:pt x="381" y="892"/>
                  </a:lnTo>
                  <a:lnTo>
                    <a:pt x="383" y="895"/>
                  </a:lnTo>
                  <a:lnTo>
                    <a:pt x="385" y="900"/>
                  </a:lnTo>
                  <a:lnTo>
                    <a:pt x="395" y="909"/>
                  </a:lnTo>
                  <a:lnTo>
                    <a:pt x="406" y="916"/>
                  </a:lnTo>
                  <a:lnTo>
                    <a:pt x="418" y="922"/>
                  </a:lnTo>
                  <a:lnTo>
                    <a:pt x="418" y="922"/>
                  </a:lnTo>
                  <a:lnTo>
                    <a:pt x="429" y="927"/>
                  </a:lnTo>
                  <a:lnTo>
                    <a:pt x="438" y="934"/>
                  </a:lnTo>
                  <a:lnTo>
                    <a:pt x="441" y="937"/>
                  </a:lnTo>
                  <a:lnTo>
                    <a:pt x="444" y="941"/>
                  </a:lnTo>
                  <a:lnTo>
                    <a:pt x="446" y="946"/>
                  </a:lnTo>
                  <a:lnTo>
                    <a:pt x="448" y="952"/>
                  </a:lnTo>
                  <a:lnTo>
                    <a:pt x="448" y="952"/>
                  </a:lnTo>
                  <a:lnTo>
                    <a:pt x="449" y="957"/>
                  </a:lnTo>
                  <a:lnTo>
                    <a:pt x="449" y="962"/>
                  </a:lnTo>
                  <a:lnTo>
                    <a:pt x="448" y="965"/>
                  </a:lnTo>
                  <a:lnTo>
                    <a:pt x="446" y="969"/>
                  </a:lnTo>
                  <a:lnTo>
                    <a:pt x="443" y="974"/>
                  </a:lnTo>
                  <a:lnTo>
                    <a:pt x="438" y="979"/>
                  </a:lnTo>
                  <a:lnTo>
                    <a:pt x="438" y="979"/>
                  </a:lnTo>
                  <a:lnTo>
                    <a:pt x="437" y="980"/>
                  </a:lnTo>
                  <a:lnTo>
                    <a:pt x="434" y="980"/>
                  </a:lnTo>
                  <a:lnTo>
                    <a:pt x="429" y="980"/>
                  </a:lnTo>
                  <a:lnTo>
                    <a:pt x="422" y="979"/>
                  </a:lnTo>
                  <a:lnTo>
                    <a:pt x="412" y="978"/>
                  </a:lnTo>
                  <a:lnTo>
                    <a:pt x="412" y="978"/>
                  </a:lnTo>
                  <a:lnTo>
                    <a:pt x="408" y="979"/>
                  </a:lnTo>
                  <a:lnTo>
                    <a:pt x="407" y="981"/>
                  </a:lnTo>
                  <a:lnTo>
                    <a:pt x="407" y="984"/>
                  </a:lnTo>
                  <a:lnTo>
                    <a:pt x="410" y="986"/>
                  </a:lnTo>
                  <a:lnTo>
                    <a:pt x="418" y="994"/>
                  </a:lnTo>
                  <a:lnTo>
                    <a:pt x="424" y="997"/>
                  </a:lnTo>
                  <a:lnTo>
                    <a:pt x="424" y="997"/>
                  </a:lnTo>
                  <a:lnTo>
                    <a:pt x="428" y="997"/>
                  </a:lnTo>
                  <a:lnTo>
                    <a:pt x="430" y="996"/>
                  </a:lnTo>
                  <a:lnTo>
                    <a:pt x="434" y="991"/>
                  </a:lnTo>
                  <a:lnTo>
                    <a:pt x="437" y="986"/>
                  </a:lnTo>
                  <a:lnTo>
                    <a:pt x="438" y="983"/>
                  </a:lnTo>
                  <a:lnTo>
                    <a:pt x="438" y="983"/>
                  </a:lnTo>
                  <a:lnTo>
                    <a:pt x="439" y="983"/>
                  </a:lnTo>
                  <a:lnTo>
                    <a:pt x="441" y="983"/>
                  </a:lnTo>
                  <a:lnTo>
                    <a:pt x="445" y="983"/>
                  </a:lnTo>
                  <a:lnTo>
                    <a:pt x="449" y="983"/>
                  </a:lnTo>
                  <a:lnTo>
                    <a:pt x="449" y="983"/>
                  </a:lnTo>
                  <a:lnTo>
                    <a:pt x="452" y="980"/>
                  </a:lnTo>
                  <a:lnTo>
                    <a:pt x="456" y="975"/>
                  </a:lnTo>
                  <a:lnTo>
                    <a:pt x="459" y="970"/>
                  </a:lnTo>
                  <a:lnTo>
                    <a:pt x="461" y="963"/>
                  </a:lnTo>
                  <a:lnTo>
                    <a:pt x="461" y="963"/>
                  </a:lnTo>
                  <a:lnTo>
                    <a:pt x="462" y="958"/>
                  </a:lnTo>
                  <a:lnTo>
                    <a:pt x="462" y="956"/>
                  </a:lnTo>
                  <a:lnTo>
                    <a:pt x="461" y="948"/>
                  </a:lnTo>
                  <a:lnTo>
                    <a:pt x="459" y="943"/>
                  </a:lnTo>
                  <a:lnTo>
                    <a:pt x="457" y="938"/>
                  </a:lnTo>
                  <a:lnTo>
                    <a:pt x="457" y="938"/>
                  </a:lnTo>
                  <a:lnTo>
                    <a:pt x="457" y="936"/>
                  </a:lnTo>
                  <a:lnTo>
                    <a:pt x="459" y="935"/>
                  </a:lnTo>
                  <a:lnTo>
                    <a:pt x="461" y="934"/>
                  </a:lnTo>
                  <a:lnTo>
                    <a:pt x="466" y="936"/>
                  </a:lnTo>
                  <a:lnTo>
                    <a:pt x="470" y="938"/>
                  </a:lnTo>
                  <a:lnTo>
                    <a:pt x="470" y="938"/>
                  </a:lnTo>
                  <a:lnTo>
                    <a:pt x="472" y="940"/>
                  </a:lnTo>
                  <a:lnTo>
                    <a:pt x="475" y="941"/>
                  </a:lnTo>
                  <a:lnTo>
                    <a:pt x="479" y="941"/>
                  </a:lnTo>
                  <a:lnTo>
                    <a:pt x="482" y="940"/>
                  </a:lnTo>
                  <a:lnTo>
                    <a:pt x="483" y="938"/>
                  </a:lnTo>
                  <a:lnTo>
                    <a:pt x="483" y="936"/>
                  </a:lnTo>
                  <a:lnTo>
                    <a:pt x="481" y="934"/>
                  </a:lnTo>
                  <a:lnTo>
                    <a:pt x="481" y="934"/>
                  </a:lnTo>
                  <a:lnTo>
                    <a:pt x="472" y="926"/>
                  </a:lnTo>
                  <a:lnTo>
                    <a:pt x="461" y="919"/>
                  </a:lnTo>
                  <a:lnTo>
                    <a:pt x="428" y="895"/>
                  </a:lnTo>
                  <a:lnTo>
                    <a:pt x="428" y="895"/>
                  </a:lnTo>
                  <a:lnTo>
                    <a:pt x="413" y="883"/>
                  </a:lnTo>
                  <a:lnTo>
                    <a:pt x="408" y="878"/>
                  </a:lnTo>
                  <a:lnTo>
                    <a:pt x="406" y="873"/>
                  </a:lnTo>
                  <a:lnTo>
                    <a:pt x="403" y="868"/>
                  </a:lnTo>
                  <a:lnTo>
                    <a:pt x="402" y="864"/>
                  </a:lnTo>
                  <a:lnTo>
                    <a:pt x="400" y="849"/>
                  </a:lnTo>
                  <a:lnTo>
                    <a:pt x="400" y="849"/>
                  </a:lnTo>
                  <a:lnTo>
                    <a:pt x="398" y="843"/>
                  </a:lnTo>
                  <a:lnTo>
                    <a:pt x="398" y="838"/>
                  </a:lnTo>
                  <a:lnTo>
                    <a:pt x="401" y="834"/>
                  </a:lnTo>
                  <a:lnTo>
                    <a:pt x="403" y="833"/>
                  </a:lnTo>
                  <a:lnTo>
                    <a:pt x="407" y="833"/>
                  </a:lnTo>
                  <a:lnTo>
                    <a:pt x="412" y="834"/>
                  </a:lnTo>
                  <a:lnTo>
                    <a:pt x="422" y="834"/>
                  </a:lnTo>
                  <a:lnTo>
                    <a:pt x="422" y="834"/>
                  </a:lnTo>
                  <a:lnTo>
                    <a:pt x="425" y="835"/>
                  </a:lnTo>
                  <a:lnTo>
                    <a:pt x="429" y="838"/>
                  </a:lnTo>
                  <a:lnTo>
                    <a:pt x="432" y="840"/>
                  </a:lnTo>
                  <a:lnTo>
                    <a:pt x="434" y="845"/>
                  </a:lnTo>
                  <a:lnTo>
                    <a:pt x="437" y="856"/>
                  </a:lnTo>
                  <a:lnTo>
                    <a:pt x="438" y="868"/>
                  </a:lnTo>
                  <a:lnTo>
                    <a:pt x="438" y="868"/>
                  </a:lnTo>
                  <a:lnTo>
                    <a:pt x="440" y="875"/>
                  </a:lnTo>
                  <a:lnTo>
                    <a:pt x="444" y="878"/>
                  </a:lnTo>
                  <a:lnTo>
                    <a:pt x="450" y="882"/>
                  </a:lnTo>
                  <a:lnTo>
                    <a:pt x="457" y="886"/>
                  </a:lnTo>
                  <a:lnTo>
                    <a:pt x="473" y="893"/>
                  </a:lnTo>
                  <a:lnTo>
                    <a:pt x="483" y="897"/>
                  </a:lnTo>
                  <a:lnTo>
                    <a:pt x="492" y="902"/>
                  </a:lnTo>
                  <a:lnTo>
                    <a:pt x="492" y="902"/>
                  </a:lnTo>
                  <a:lnTo>
                    <a:pt x="504" y="909"/>
                  </a:lnTo>
                  <a:lnTo>
                    <a:pt x="506" y="913"/>
                  </a:lnTo>
                  <a:lnTo>
                    <a:pt x="508" y="915"/>
                  </a:lnTo>
                  <a:lnTo>
                    <a:pt x="508" y="918"/>
                  </a:lnTo>
                  <a:lnTo>
                    <a:pt x="506" y="920"/>
                  </a:lnTo>
                  <a:lnTo>
                    <a:pt x="504" y="925"/>
                  </a:lnTo>
                  <a:lnTo>
                    <a:pt x="504" y="925"/>
                  </a:lnTo>
                  <a:lnTo>
                    <a:pt x="502" y="934"/>
                  </a:lnTo>
                  <a:lnTo>
                    <a:pt x="502" y="938"/>
                  </a:lnTo>
                  <a:lnTo>
                    <a:pt x="502" y="943"/>
                  </a:lnTo>
                  <a:lnTo>
                    <a:pt x="503" y="948"/>
                  </a:lnTo>
                  <a:lnTo>
                    <a:pt x="505" y="954"/>
                  </a:lnTo>
                  <a:lnTo>
                    <a:pt x="509" y="961"/>
                  </a:lnTo>
                  <a:lnTo>
                    <a:pt x="515" y="967"/>
                  </a:lnTo>
                  <a:lnTo>
                    <a:pt x="515" y="967"/>
                  </a:lnTo>
                  <a:lnTo>
                    <a:pt x="520" y="973"/>
                  </a:lnTo>
                  <a:lnTo>
                    <a:pt x="522" y="978"/>
                  </a:lnTo>
                  <a:lnTo>
                    <a:pt x="524" y="981"/>
                  </a:lnTo>
                  <a:lnTo>
                    <a:pt x="524" y="985"/>
                  </a:lnTo>
                  <a:lnTo>
                    <a:pt x="522" y="992"/>
                  </a:lnTo>
                  <a:lnTo>
                    <a:pt x="524" y="995"/>
                  </a:lnTo>
                  <a:lnTo>
                    <a:pt x="526" y="999"/>
                  </a:lnTo>
                  <a:lnTo>
                    <a:pt x="526" y="999"/>
                  </a:lnTo>
                  <a:lnTo>
                    <a:pt x="530" y="1001"/>
                  </a:lnTo>
                  <a:lnTo>
                    <a:pt x="533" y="1001"/>
                  </a:lnTo>
                  <a:lnTo>
                    <a:pt x="536" y="1000"/>
                  </a:lnTo>
                  <a:lnTo>
                    <a:pt x="540" y="996"/>
                  </a:lnTo>
                  <a:lnTo>
                    <a:pt x="548" y="988"/>
                  </a:lnTo>
                  <a:lnTo>
                    <a:pt x="558" y="976"/>
                  </a:lnTo>
                  <a:lnTo>
                    <a:pt x="558" y="976"/>
                  </a:lnTo>
                  <a:lnTo>
                    <a:pt x="562" y="972"/>
                  </a:lnTo>
                  <a:lnTo>
                    <a:pt x="563" y="968"/>
                  </a:lnTo>
                  <a:lnTo>
                    <a:pt x="563" y="964"/>
                  </a:lnTo>
                  <a:lnTo>
                    <a:pt x="560" y="962"/>
                  </a:lnTo>
                  <a:lnTo>
                    <a:pt x="553" y="956"/>
                  </a:lnTo>
                  <a:lnTo>
                    <a:pt x="548" y="953"/>
                  </a:lnTo>
                  <a:lnTo>
                    <a:pt x="543" y="948"/>
                  </a:lnTo>
                  <a:lnTo>
                    <a:pt x="543" y="948"/>
                  </a:lnTo>
                  <a:lnTo>
                    <a:pt x="540" y="945"/>
                  </a:lnTo>
                  <a:lnTo>
                    <a:pt x="538" y="941"/>
                  </a:lnTo>
                  <a:lnTo>
                    <a:pt x="538" y="937"/>
                  </a:lnTo>
                  <a:lnTo>
                    <a:pt x="540" y="935"/>
                  </a:lnTo>
                  <a:lnTo>
                    <a:pt x="542" y="932"/>
                  </a:lnTo>
                  <a:lnTo>
                    <a:pt x="545" y="930"/>
                  </a:lnTo>
                  <a:lnTo>
                    <a:pt x="553" y="926"/>
                  </a:lnTo>
                  <a:lnTo>
                    <a:pt x="553" y="926"/>
                  </a:lnTo>
                  <a:lnTo>
                    <a:pt x="563" y="925"/>
                  </a:lnTo>
                  <a:lnTo>
                    <a:pt x="570" y="925"/>
                  </a:lnTo>
                  <a:lnTo>
                    <a:pt x="589" y="930"/>
                  </a:lnTo>
                  <a:lnTo>
                    <a:pt x="589" y="930"/>
                  </a:lnTo>
                  <a:lnTo>
                    <a:pt x="595" y="931"/>
                  </a:lnTo>
                  <a:lnTo>
                    <a:pt x="601" y="931"/>
                  </a:lnTo>
                  <a:lnTo>
                    <a:pt x="610" y="930"/>
                  </a:lnTo>
                  <a:lnTo>
                    <a:pt x="617" y="926"/>
                  </a:lnTo>
                  <a:lnTo>
                    <a:pt x="621" y="924"/>
                  </a:lnTo>
                  <a:lnTo>
                    <a:pt x="621" y="924"/>
                  </a:lnTo>
                  <a:lnTo>
                    <a:pt x="623" y="920"/>
                  </a:lnTo>
                  <a:lnTo>
                    <a:pt x="623" y="913"/>
                  </a:lnTo>
                  <a:lnTo>
                    <a:pt x="619" y="903"/>
                  </a:lnTo>
                  <a:lnTo>
                    <a:pt x="613" y="891"/>
                  </a:lnTo>
                  <a:lnTo>
                    <a:pt x="613" y="891"/>
                  </a:lnTo>
                  <a:lnTo>
                    <a:pt x="611" y="887"/>
                  </a:lnTo>
                  <a:lnTo>
                    <a:pt x="611" y="883"/>
                  </a:lnTo>
                  <a:lnTo>
                    <a:pt x="610" y="880"/>
                  </a:lnTo>
                  <a:lnTo>
                    <a:pt x="611" y="875"/>
                  </a:lnTo>
                  <a:lnTo>
                    <a:pt x="613" y="866"/>
                  </a:lnTo>
                  <a:lnTo>
                    <a:pt x="618" y="856"/>
                  </a:lnTo>
                  <a:lnTo>
                    <a:pt x="632" y="837"/>
                  </a:lnTo>
                  <a:lnTo>
                    <a:pt x="644" y="818"/>
                  </a:lnTo>
                  <a:lnTo>
                    <a:pt x="644" y="818"/>
                  </a:lnTo>
                  <a:lnTo>
                    <a:pt x="649" y="812"/>
                  </a:lnTo>
                  <a:lnTo>
                    <a:pt x="651" y="811"/>
                  </a:lnTo>
                  <a:lnTo>
                    <a:pt x="654" y="810"/>
                  </a:lnTo>
                  <a:lnTo>
                    <a:pt x="660" y="810"/>
                  </a:lnTo>
                  <a:lnTo>
                    <a:pt x="666" y="812"/>
                  </a:lnTo>
                  <a:lnTo>
                    <a:pt x="671" y="817"/>
                  </a:lnTo>
                  <a:lnTo>
                    <a:pt x="676" y="821"/>
                  </a:lnTo>
                  <a:lnTo>
                    <a:pt x="684" y="830"/>
                  </a:lnTo>
                  <a:lnTo>
                    <a:pt x="684" y="830"/>
                  </a:lnTo>
                  <a:lnTo>
                    <a:pt x="688" y="833"/>
                  </a:lnTo>
                  <a:lnTo>
                    <a:pt x="689" y="835"/>
                  </a:lnTo>
                  <a:lnTo>
                    <a:pt x="688" y="840"/>
                  </a:lnTo>
                  <a:lnTo>
                    <a:pt x="688" y="844"/>
                  </a:lnTo>
                  <a:lnTo>
                    <a:pt x="689" y="845"/>
                  </a:lnTo>
                  <a:lnTo>
                    <a:pt x="692" y="849"/>
                  </a:lnTo>
                  <a:lnTo>
                    <a:pt x="692" y="849"/>
                  </a:lnTo>
                  <a:lnTo>
                    <a:pt x="695" y="851"/>
                  </a:lnTo>
                  <a:lnTo>
                    <a:pt x="699" y="853"/>
                  </a:lnTo>
                  <a:lnTo>
                    <a:pt x="704" y="853"/>
                  </a:lnTo>
                  <a:lnTo>
                    <a:pt x="709" y="851"/>
                  </a:lnTo>
                  <a:lnTo>
                    <a:pt x="719" y="848"/>
                  </a:lnTo>
                  <a:lnTo>
                    <a:pt x="726" y="841"/>
                  </a:lnTo>
                  <a:lnTo>
                    <a:pt x="726" y="841"/>
                  </a:lnTo>
                  <a:lnTo>
                    <a:pt x="727" y="840"/>
                  </a:lnTo>
                  <a:lnTo>
                    <a:pt x="727" y="839"/>
                  </a:lnTo>
                  <a:lnTo>
                    <a:pt x="726" y="837"/>
                  </a:lnTo>
                  <a:lnTo>
                    <a:pt x="721" y="834"/>
                  </a:lnTo>
                  <a:lnTo>
                    <a:pt x="715" y="833"/>
                  </a:lnTo>
                  <a:lnTo>
                    <a:pt x="703" y="829"/>
                  </a:lnTo>
                  <a:lnTo>
                    <a:pt x="698" y="827"/>
                  </a:lnTo>
                  <a:lnTo>
                    <a:pt x="694" y="826"/>
                  </a:lnTo>
                  <a:lnTo>
                    <a:pt x="694" y="826"/>
                  </a:lnTo>
                  <a:lnTo>
                    <a:pt x="694" y="824"/>
                  </a:lnTo>
                  <a:lnTo>
                    <a:pt x="694" y="823"/>
                  </a:lnTo>
                  <a:lnTo>
                    <a:pt x="700" y="819"/>
                  </a:lnTo>
                  <a:lnTo>
                    <a:pt x="720" y="813"/>
                  </a:lnTo>
                  <a:lnTo>
                    <a:pt x="746" y="806"/>
                  </a:lnTo>
                  <a:lnTo>
                    <a:pt x="768" y="799"/>
                  </a:lnTo>
                  <a:lnTo>
                    <a:pt x="768" y="799"/>
                  </a:lnTo>
                  <a:lnTo>
                    <a:pt x="775" y="797"/>
                  </a:lnTo>
                  <a:lnTo>
                    <a:pt x="776" y="797"/>
                  </a:lnTo>
                  <a:lnTo>
                    <a:pt x="776" y="797"/>
                  </a:lnTo>
                  <a:lnTo>
                    <a:pt x="776" y="801"/>
                  </a:lnTo>
                  <a:lnTo>
                    <a:pt x="773" y="805"/>
                  </a:lnTo>
                  <a:lnTo>
                    <a:pt x="764" y="816"/>
                  </a:lnTo>
                  <a:lnTo>
                    <a:pt x="756" y="826"/>
                  </a:lnTo>
                  <a:lnTo>
                    <a:pt x="756" y="826"/>
                  </a:lnTo>
                  <a:lnTo>
                    <a:pt x="749" y="833"/>
                  </a:lnTo>
                  <a:lnTo>
                    <a:pt x="747" y="838"/>
                  </a:lnTo>
                  <a:lnTo>
                    <a:pt x="746" y="841"/>
                  </a:lnTo>
                  <a:lnTo>
                    <a:pt x="747" y="848"/>
                  </a:lnTo>
                  <a:lnTo>
                    <a:pt x="751" y="853"/>
                  </a:lnTo>
                  <a:lnTo>
                    <a:pt x="758" y="860"/>
                  </a:lnTo>
                  <a:lnTo>
                    <a:pt x="769" y="867"/>
                  </a:lnTo>
                  <a:lnTo>
                    <a:pt x="769" y="867"/>
                  </a:lnTo>
                  <a:lnTo>
                    <a:pt x="780" y="876"/>
                  </a:lnTo>
                  <a:lnTo>
                    <a:pt x="789" y="882"/>
                  </a:lnTo>
                  <a:lnTo>
                    <a:pt x="794" y="888"/>
                  </a:lnTo>
                  <a:lnTo>
                    <a:pt x="796" y="894"/>
                  </a:lnTo>
                  <a:lnTo>
                    <a:pt x="797" y="899"/>
                  </a:lnTo>
                  <a:lnTo>
                    <a:pt x="797" y="903"/>
                  </a:lnTo>
                  <a:lnTo>
                    <a:pt x="795" y="913"/>
                  </a:lnTo>
                  <a:lnTo>
                    <a:pt x="795" y="913"/>
                  </a:lnTo>
                  <a:lnTo>
                    <a:pt x="792" y="916"/>
                  </a:lnTo>
                  <a:lnTo>
                    <a:pt x="788" y="920"/>
                  </a:lnTo>
                  <a:lnTo>
                    <a:pt x="781" y="922"/>
                  </a:lnTo>
                  <a:lnTo>
                    <a:pt x="773" y="924"/>
                  </a:lnTo>
                  <a:lnTo>
                    <a:pt x="763" y="922"/>
                  </a:lnTo>
                  <a:lnTo>
                    <a:pt x="753" y="921"/>
                  </a:lnTo>
                  <a:lnTo>
                    <a:pt x="742" y="918"/>
                  </a:lnTo>
                  <a:lnTo>
                    <a:pt x="732" y="911"/>
                  </a:lnTo>
                  <a:lnTo>
                    <a:pt x="732" y="911"/>
                  </a:lnTo>
                  <a:lnTo>
                    <a:pt x="722" y="907"/>
                  </a:lnTo>
                  <a:lnTo>
                    <a:pt x="713" y="903"/>
                  </a:lnTo>
                  <a:lnTo>
                    <a:pt x="704" y="902"/>
                  </a:lnTo>
                  <a:lnTo>
                    <a:pt x="694" y="902"/>
                  </a:lnTo>
                  <a:lnTo>
                    <a:pt x="686" y="904"/>
                  </a:lnTo>
                  <a:lnTo>
                    <a:pt x="678" y="905"/>
                  </a:lnTo>
                  <a:lnTo>
                    <a:pt x="667" y="910"/>
                  </a:lnTo>
                  <a:lnTo>
                    <a:pt x="667" y="910"/>
                  </a:lnTo>
                  <a:lnTo>
                    <a:pt x="644" y="924"/>
                  </a:lnTo>
                  <a:lnTo>
                    <a:pt x="629" y="931"/>
                  </a:lnTo>
                  <a:lnTo>
                    <a:pt x="621" y="934"/>
                  </a:lnTo>
                  <a:lnTo>
                    <a:pt x="612" y="936"/>
                  </a:lnTo>
                  <a:lnTo>
                    <a:pt x="612" y="936"/>
                  </a:lnTo>
                  <a:lnTo>
                    <a:pt x="605" y="937"/>
                  </a:lnTo>
                  <a:lnTo>
                    <a:pt x="601" y="940"/>
                  </a:lnTo>
                  <a:lnTo>
                    <a:pt x="599" y="943"/>
                  </a:lnTo>
                  <a:lnTo>
                    <a:pt x="597" y="947"/>
                  </a:lnTo>
                  <a:lnTo>
                    <a:pt x="600" y="954"/>
                  </a:lnTo>
                  <a:lnTo>
                    <a:pt x="601" y="959"/>
                  </a:lnTo>
                  <a:lnTo>
                    <a:pt x="601" y="963"/>
                  </a:lnTo>
                  <a:lnTo>
                    <a:pt x="601" y="963"/>
                  </a:lnTo>
                  <a:lnTo>
                    <a:pt x="602" y="973"/>
                  </a:lnTo>
                  <a:lnTo>
                    <a:pt x="605" y="983"/>
                  </a:lnTo>
                  <a:lnTo>
                    <a:pt x="610" y="991"/>
                  </a:lnTo>
                  <a:lnTo>
                    <a:pt x="616" y="1000"/>
                  </a:lnTo>
                  <a:lnTo>
                    <a:pt x="616" y="1000"/>
                  </a:lnTo>
                  <a:lnTo>
                    <a:pt x="624" y="1005"/>
                  </a:lnTo>
                  <a:lnTo>
                    <a:pt x="628" y="1007"/>
                  </a:lnTo>
                  <a:lnTo>
                    <a:pt x="633" y="1008"/>
                  </a:lnTo>
                  <a:lnTo>
                    <a:pt x="637" y="1008"/>
                  </a:lnTo>
                  <a:lnTo>
                    <a:pt x="640" y="1008"/>
                  </a:lnTo>
                  <a:lnTo>
                    <a:pt x="643" y="1006"/>
                  </a:lnTo>
                  <a:lnTo>
                    <a:pt x="645" y="1002"/>
                  </a:lnTo>
                  <a:lnTo>
                    <a:pt x="645" y="1002"/>
                  </a:lnTo>
                  <a:lnTo>
                    <a:pt x="648" y="1000"/>
                  </a:lnTo>
                  <a:lnTo>
                    <a:pt x="650" y="999"/>
                  </a:lnTo>
                  <a:lnTo>
                    <a:pt x="654" y="999"/>
                  </a:lnTo>
                  <a:lnTo>
                    <a:pt x="657" y="999"/>
                  </a:lnTo>
                  <a:lnTo>
                    <a:pt x="665" y="1002"/>
                  </a:lnTo>
                  <a:lnTo>
                    <a:pt x="670" y="1007"/>
                  </a:lnTo>
                  <a:lnTo>
                    <a:pt x="670" y="1007"/>
                  </a:lnTo>
                  <a:lnTo>
                    <a:pt x="675" y="1012"/>
                  </a:lnTo>
                  <a:lnTo>
                    <a:pt x="678" y="1015"/>
                  </a:lnTo>
                  <a:lnTo>
                    <a:pt x="682" y="1016"/>
                  </a:lnTo>
                  <a:lnTo>
                    <a:pt x="687" y="1017"/>
                  </a:lnTo>
                  <a:lnTo>
                    <a:pt x="692" y="1016"/>
                  </a:lnTo>
                  <a:lnTo>
                    <a:pt x="697" y="1013"/>
                  </a:lnTo>
                  <a:lnTo>
                    <a:pt x="703" y="1008"/>
                  </a:lnTo>
                  <a:lnTo>
                    <a:pt x="703" y="1008"/>
                  </a:lnTo>
                  <a:lnTo>
                    <a:pt x="711" y="1001"/>
                  </a:lnTo>
                  <a:lnTo>
                    <a:pt x="714" y="999"/>
                  </a:lnTo>
                  <a:lnTo>
                    <a:pt x="716" y="999"/>
                  </a:lnTo>
                  <a:lnTo>
                    <a:pt x="718" y="1001"/>
                  </a:lnTo>
                  <a:lnTo>
                    <a:pt x="718" y="1003"/>
                  </a:lnTo>
                  <a:lnTo>
                    <a:pt x="716" y="1012"/>
                  </a:lnTo>
                  <a:lnTo>
                    <a:pt x="716" y="1012"/>
                  </a:lnTo>
                  <a:lnTo>
                    <a:pt x="716" y="1016"/>
                  </a:lnTo>
                  <a:lnTo>
                    <a:pt x="718" y="1021"/>
                  </a:lnTo>
                  <a:lnTo>
                    <a:pt x="720" y="1024"/>
                  </a:lnTo>
                  <a:lnTo>
                    <a:pt x="724" y="1028"/>
                  </a:lnTo>
                  <a:lnTo>
                    <a:pt x="731" y="1035"/>
                  </a:lnTo>
                  <a:lnTo>
                    <a:pt x="734" y="1039"/>
                  </a:lnTo>
                  <a:lnTo>
                    <a:pt x="737" y="1044"/>
                  </a:lnTo>
                  <a:lnTo>
                    <a:pt x="737" y="1044"/>
                  </a:lnTo>
                  <a:lnTo>
                    <a:pt x="737" y="1048"/>
                  </a:lnTo>
                  <a:lnTo>
                    <a:pt x="737" y="1050"/>
                  </a:lnTo>
                  <a:lnTo>
                    <a:pt x="735" y="1054"/>
                  </a:lnTo>
                  <a:lnTo>
                    <a:pt x="730" y="1059"/>
                  </a:lnTo>
                  <a:lnTo>
                    <a:pt x="724" y="1064"/>
                  </a:lnTo>
                  <a:lnTo>
                    <a:pt x="718" y="1069"/>
                  </a:lnTo>
                  <a:lnTo>
                    <a:pt x="713" y="1073"/>
                  </a:lnTo>
                  <a:lnTo>
                    <a:pt x="709" y="1080"/>
                  </a:lnTo>
                  <a:lnTo>
                    <a:pt x="709" y="1083"/>
                  </a:lnTo>
                  <a:lnTo>
                    <a:pt x="709" y="1087"/>
                  </a:lnTo>
                  <a:lnTo>
                    <a:pt x="709" y="1087"/>
                  </a:lnTo>
                  <a:lnTo>
                    <a:pt x="710" y="1094"/>
                  </a:lnTo>
                  <a:lnTo>
                    <a:pt x="710" y="1099"/>
                  </a:lnTo>
                  <a:lnTo>
                    <a:pt x="710" y="1103"/>
                  </a:lnTo>
                  <a:lnTo>
                    <a:pt x="708" y="1104"/>
                  </a:lnTo>
                  <a:lnTo>
                    <a:pt x="703" y="1105"/>
                  </a:lnTo>
                  <a:lnTo>
                    <a:pt x="697" y="1105"/>
                  </a:lnTo>
                  <a:lnTo>
                    <a:pt x="678" y="1103"/>
                  </a:lnTo>
                  <a:lnTo>
                    <a:pt x="678" y="1103"/>
                  </a:lnTo>
                  <a:lnTo>
                    <a:pt x="667" y="1102"/>
                  </a:lnTo>
                  <a:lnTo>
                    <a:pt x="657" y="1102"/>
                  </a:lnTo>
                  <a:lnTo>
                    <a:pt x="638" y="1102"/>
                  </a:lnTo>
                  <a:lnTo>
                    <a:pt x="619" y="1103"/>
                  </a:lnTo>
                  <a:lnTo>
                    <a:pt x="599" y="1103"/>
                  </a:lnTo>
                  <a:lnTo>
                    <a:pt x="599" y="1103"/>
                  </a:lnTo>
                  <a:lnTo>
                    <a:pt x="589" y="1102"/>
                  </a:lnTo>
                  <a:lnTo>
                    <a:pt x="580" y="1099"/>
                  </a:lnTo>
                  <a:lnTo>
                    <a:pt x="572" y="1097"/>
                  </a:lnTo>
                  <a:lnTo>
                    <a:pt x="564" y="1094"/>
                  </a:lnTo>
                  <a:lnTo>
                    <a:pt x="547" y="1086"/>
                  </a:lnTo>
                  <a:lnTo>
                    <a:pt x="525" y="1075"/>
                  </a:lnTo>
                  <a:lnTo>
                    <a:pt x="525" y="1075"/>
                  </a:lnTo>
                  <a:lnTo>
                    <a:pt x="520" y="1072"/>
                  </a:lnTo>
                  <a:lnTo>
                    <a:pt x="515" y="1071"/>
                  </a:lnTo>
                  <a:lnTo>
                    <a:pt x="510" y="1071"/>
                  </a:lnTo>
                  <a:lnTo>
                    <a:pt x="508" y="1071"/>
                  </a:lnTo>
                  <a:lnTo>
                    <a:pt x="504" y="1072"/>
                  </a:lnTo>
                  <a:lnTo>
                    <a:pt x="502" y="1075"/>
                  </a:lnTo>
                  <a:lnTo>
                    <a:pt x="499" y="1081"/>
                  </a:lnTo>
                  <a:lnTo>
                    <a:pt x="498" y="1087"/>
                  </a:lnTo>
                  <a:lnTo>
                    <a:pt x="499" y="1094"/>
                  </a:lnTo>
                  <a:lnTo>
                    <a:pt x="500" y="1102"/>
                  </a:lnTo>
                  <a:lnTo>
                    <a:pt x="502" y="1108"/>
                  </a:lnTo>
                  <a:lnTo>
                    <a:pt x="502" y="1108"/>
                  </a:lnTo>
                  <a:lnTo>
                    <a:pt x="503" y="1111"/>
                  </a:lnTo>
                  <a:lnTo>
                    <a:pt x="502" y="1115"/>
                  </a:lnTo>
                  <a:lnTo>
                    <a:pt x="499" y="1119"/>
                  </a:lnTo>
                  <a:lnTo>
                    <a:pt x="494" y="1120"/>
                  </a:lnTo>
                  <a:lnTo>
                    <a:pt x="488" y="1120"/>
                  </a:lnTo>
                  <a:lnTo>
                    <a:pt x="481" y="1118"/>
                  </a:lnTo>
                  <a:lnTo>
                    <a:pt x="472" y="1115"/>
                  </a:lnTo>
                  <a:lnTo>
                    <a:pt x="462" y="1109"/>
                  </a:lnTo>
                  <a:lnTo>
                    <a:pt x="462" y="1109"/>
                  </a:lnTo>
                  <a:lnTo>
                    <a:pt x="443" y="1098"/>
                  </a:lnTo>
                  <a:lnTo>
                    <a:pt x="428" y="1089"/>
                  </a:lnTo>
                  <a:lnTo>
                    <a:pt x="414" y="1082"/>
                  </a:lnTo>
                  <a:lnTo>
                    <a:pt x="401" y="1075"/>
                  </a:lnTo>
                  <a:lnTo>
                    <a:pt x="401" y="1075"/>
                  </a:lnTo>
                  <a:lnTo>
                    <a:pt x="395" y="1070"/>
                  </a:lnTo>
                  <a:lnTo>
                    <a:pt x="390" y="1065"/>
                  </a:lnTo>
                  <a:lnTo>
                    <a:pt x="386" y="1060"/>
                  </a:lnTo>
                  <a:lnTo>
                    <a:pt x="383" y="1054"/>
                  </a:lnTo>
                  <a:lnTo>
                    <a:pt x="380" y="1048"/>
                  </a:lnTo>
                  <a:lnTo>
                    <a:pt x="379" y="1042"/>
                  </a:lnTo>
                  <a:lnTo>
                    <a:pt x="379" y="1034"/>
                  </a:lnTo>
                  <a:lnTo>
                    <a:pt x="381" y="1028"/>
                  </a:lnTo>
                  <a:lnTo>
                    <a:pt x="381" y="1028"/>
                  </a:lnTo>
                  <a:lnTo>
                    <a:pt x="383" y="1022"/>
                  </a:lnTo>
                  <a:lnTo>
                    <a:pt x="383" y="1016"/>
                  </a:lnTo>
                  <a:lnTo>
                    <a:pt x="383" y="1011"/>
                  </a:lnTo>
                  <a:lnTo>
                    <a:pt x="380" y="1006"/>
                  </a:lnTo>
                  <a:lnTo>
                    <a:pt x="376" y="1002"/>
                  </a:lnTo>
                  <a:lnTo>
                    <a:pt x="370" y="1000"/>
                  </a:lnTo>
                  <a:lnTo>
                    <a:pt x="363" y="999"/>
                  </a:lnTo>
                  <a:lnTo>
                    <a:pt x="354" y="1000"/>
                  </a:lnTo>
                  <a:lnTo>
                    <a:pt x="354" y="1000"/>
                  </a:lnTo>
                  <a:lnTo>
                    <a:pt x="343" y="1001"/>
                  </a:lnTo>
                  <a:lnTo>
                    <a:pt x="332" y="1001"/>
                  </a:lnTo>
                  <a:lnTo>
                    <a:pt x="309" y="997"/>
                  </a:lnTo>
                  <a:lnTo>
                    <a:pt x="286" y="995"/>
                  </a:lnTo>
                  <a:lnTo>
                    <a:pt x="275" y="996"/>
                  </a:lnTo>
                  <a:lnTo>
                    <a:pt x="265" y="997"/>
                  </a:lnTo>
                  <a:lnTo>
                    <a:pt x="265" y="997"/>
                  </a:lnTo>
                  <a:lnTo>
                    <a:pt x="255" y="1001"/>
                  </a:lnTo>
                  <a:lnTo>
                    <a:pt x="245" y="1005"/>
                  </a:lnTo>
                  <a:lnTo>
                    <a:pt x="228" y="1013"/>
                  </a:lnTo>
                  <a:lnTo>
                    <a:pt x="212" y="1021"/>
                  </a:lnTo>
                  <a:lnTo>
                    <a:pt x="206" y="1024"/>
                  </a:lnTo>
                  <a:lnTo>
                    <a:pt x="198" y="1026"/>
                  </a:lnTo>
                  <a:lnTo>
                    <a:pt x="198" y="1026"/>
                  </a:lnTo>
                  <a:lnTo>
                    <a:pt x="187" y="1028"/>
                  </a:lnTo>
                  <a:lnTo>
                    <a:pt x="179" y="1027"/>
                  </a:lnTo>
                  <a:lnTo>
                    <a:pt x="169" y="1026"/>
                  </a:lnTo>
                  <a:lnTo>
                    <a:pt x="159" y="1022"/>
                  </a:lnTo>
                  <a:lnTo>
                    <a:pt x="159" y="1022"/>
                  </a:lnTo>
                  <a:lnTo>
                    <a:pt x="154" y="1021"/>
                  </a:lnTo>
                  <a:lnTo>
                    <a:pt x="151" y="1023"/>
                  </a:lnTo>
                  <a:lnTo>
                    <a:pt x="147" y="1027"/>
                  </a:lnTo>
                  <a:lnTo>
                    <a:pt x="144" y="1033"/>
                  </a:lnTo>
                  <a:lnTo>
                    <a:pt x="137" y="1046"/>
                  </a:lnTo>
                  <a:lnTo>
                    <a:pt x="131" y="1054"/>
                  </a:lnTo>
                  <a:lnTo>
                    <a:pt x="125" y="1060"/>
                  </a:lnTo>
                  <a:lnTo>
                    <a:pt x="125" y="1060"/>
                  </a:lnTo>
                  <a:lnTo>
                    <a:pt x="117" y="1065"/>
                  </a:lnTo>
                  <a:lnTo>
                    <a:pt x="111" y="1071"/>
                  </a:lnTo>
                  <a:lnTo>
                    <a:pt x="106" y="1076"/>
                  </a:lnTo>
                  <a:lnTo>
                    <a:pt x="103" y="1082"/>
                  </a:lnTo>
                  <a:lnTo>
                    <a:pt x="100" y="1088"/>
                  </a:lnTo>
                  <a:lnTo>
                    <a:pt x="99" y="1096"/>
                  </a:lnTo>
                  <a:lnTo>
                    <a:pt x="99" y="1102"/>
                  </a:lnTo>
                  <a:lnTo>
                    <a:pt x="101" y="1110"/>
                  </a:lnTo>
                  <a:lnTo>
                    <a:pt x="101" y="1110"/>
                  </a:lnTo>
                  <a:lnTo>
                    <a:pt x="101" y="1118"/>
                  </a:lnTo>
                  <a:lnTo>
                    <a:pt x="101" y="1126"/>
                  </a:lnTo>
                  <a:lnTo>
                    <a:pt x="98" y="1134"/>
                  </a:lnTo>
                  <a:lnTo>
                    <a:pt x="94" y="1140"/>
                  </a:lnTo>
                  <a:lnTo>
                    <a:pt x="88" y="1147"/>
                  </a:lnTo>
                  <a:lnTo>
                    <a:pt x="81" y="1153"/>
                  </a:lnTo>
                  <a:lnTo>
                    <a:pt x="62" y="1167"/>
                  </a:lnTo>
                  <a:lnTo>
                    <a:pt x="62" y="1167"/>
                  </a:lnTo>
                  <a:lnTo>
                    <a:pt x="54" y="1174"/>
                  </a:lnTo>
                  <a:lnTo>
                    <a:pt x="45" y="1184"/>
                  </a:lnTo>
                  <a:lnTo>
                    <a:pt x="38" y="1195"/>
                  </a:lnTo>
                  <a:lnTo>
                    <a:pt x="32" y="1207"/>
                  </a:lnTo>
                  <a:lnTo>
                    <a:pt x="18" y="1233"/>
                  </a:lnTo>
                  <a:lnTo>
                    <a:pt x="12" y="1244"/>
                  </a:lnTo>
                  <a:lnTo>
                    <a:pt x="6" y="1255"/>
                  </a:lnTo>
                  <a:lnTo>
                    <a:pt x="6" y="1255"/>
                  </a:lnTo>
                  <a:lnTo>
                    <a:pt x="3" y="1260"/>
                  </a:lnTo>
                  <a:lnTo>
                    <a:pt x="1" y="1265"/>
                  </a:lnTo>
                  <a:lnTo>
                    <a:pt x="0" y="1274"/>
                  </a:lnTo>
                  <a:lnTo>
                    <a:pt x="0" y="1283"/>
                  </a:lnTo>
                  <a:lnTo>
                    <a:pt x="2" y="1292"/>
                  </a:lnTo>
                  <a:lnTo>
                    <a:pt x="9" y="1312"/>
                  </a:lnTo>
                  <a:lnTo>
                    <a:pt x="12" y="1323"/>
                  </a:lnTo>
                  <a:lnTo>
                    <a:pt x="13" y="1334"/>
                  </a:lnTo>
                  <a:lnTo>
                    <a:pt x="13" y="1334"/>
                  </a:lnTo>
                  <a:lnTo>
                    <a:pt x="12" y="1346"/>
                  </a:lnTo>
                  <a:lnTo>
                    <a:pt x="8" y="1358"/>
                  </a:lnTo>
                  <a:lnTo>
                    <a:pt x="6" y="1369"/>
                  </a:lnTo>
                  <a:lnTo>
                    <a:pt x="2" y="1380"/>
                  </a:lnTo>
                  <a:lnTo>
                    <a:pt x="1" y="1393"/>
                  </a:lnTo>
                  <a:lnTo>
                    <a:pt x="2" y="1397"/>
                  </a:lnTo>
                  <a:lnTo>
                    <a:pt x="2" y="1404"/>
                  </a:lnTo>
                  <a:lnTo>
                    <a:pt x="5" y="1410"/>
                  </a:lnTo>
                  <a:lnTo>
                    <a:pt x="7" y="1416"/>
                  </a:lnTo>
                  <a:lnTo>
                    <a:pt x="11" y="1421"/>
                  </a:lnTo>
                  <a:lnTo>
                    <a:pt x="17" y="1427"/>
                  </a:lnTo>
                  <a:lnTo>
                    <a:pt x="17" y="1427"/>
                  </a:lnTo>
                  <a:lnTo>
                    <a:pt x="25" y="1438"/>
                  </a:lnTo>
                  <a:lnTo>
                    <a:pt x="32" y="1449"/>
                  </a:lnTo>
                  <a:lnTo>
                    <a:pt x="35" y="1459"/>
                  </a:lnTo>
                  <a:lnTo>
                    <a:pt x="36" y="1469"/>
                  </a:lnTo>
                  <a:lnTo>
                    <a:pt x="39" y="1477"/>
                  </a:lnTo>
                  <a:lnTo>
                    <a:pt x="41" y="1486"/>
                  </a:lnTo>
                  <a:lnTo>
                    <a:pt x="47" y="1494"/>
                  </a:lnTo>
                  <a:lnTo>
                    <a:pt x="51" y="1499"/>
                  </a:lnTo>
                  <a:lnTo>
                    <a:pt x="56" y="1504"/>
                  </a:lnTo>
                  <a:lnTo>
                    <a:pt x="56" y="1504"/>
                  </a:lnTo>
                  <a:lnTo>
                    <a:pt x="74" y="1520"/>
                  </a:lnTo>
                  <a:lnTo>
                    <a:pt x="89" y="1534"/>
                  </a:lnTo>
                  <a:lnTo>
                    <a:pt x="100" y="1545"/>
                  </a:lnTo>
                  <a:lnTo>
                    <a:pt x="106" y="1550"/>
                  </a:lnTo>
                  <a:lnTo>
                    <a:pt x="113" y="1553"/>
                  </a:lnTo>
                  <a:lnTo>
                    <a:pt x="113" y="1553"/>
                  </a:lnTo>
                  <a:lnTo>
                    <a:pt x="124" y="1559"/>
                  </a:lnTo>
                  <a:lnTo>
                    <a:pt x="130" y="1562"/>
                  </a:lnTo>
                  <a:lnTo>
                    <a:pt x="136" y="1563"/>
                  </a:lnTo>
                  <a:lnTo>
                    <a:pt x="142" y="1562"/>
                  </a:lnTo>
                  <a:lnTo>
                    <a:pt x="148" y="1561"/>
                  </a:lnTo>
                  <a:lnTo>
                    <a:pt x="155" y="1557"/>
                  </a:lnTo>
                  <a:lnTo>
                    <a:pt x="165" y="1551"/>
                  </a:lnTo>
                  <a:lnTo>
                    <a:pt x="165" y="1551"/>
                  </a:lnTo>
                  <a:lnTo>
                    <a:pt x="174" y="1546"/>
                  </a:lnTo>
                  <a:lnTo>
                    <a:pt x="185" y="1542"/>
                  </a:lnTo>
                  <a:lnTo>
                    <a:pt x="195" y="1541"/>
                  </a:lnTo>
                  <a:lnTo>
                    <a:pt x="205" y="1540"/>
                  </a:lnTo>
                  <a:lnTo>
                    <a:pt x="216" y="1539"/>
                  </a:lnTo>
                  <a:lnTo>
                    <a:pt x="225" y="1537"/>
                  </a:lnTo>
                  <a:lnTo>
                    <a:pt x="235" y="1535"/>
                  </a:lnTo>
                  <a:lnTo>
                    <a:pt x="244" y="1530"/>
                  </a:lnTo>
                  <a:lnTo>
                    <a:pt x="244" y="1530"/>
                  </a:lnTo>
                  <a:lnTo>
                    <a:pt x="252" y="1525"/>
                  </a:lnTo>
                  <a:lnTo>
                    <a:pt x="261" y="1523"/>
                  </a:lnTo>
                  <a:lnTo>
                    <a:pt x="268" y="1521"/>
                  </a:lnTo>
                  <a:lnTo>
                    <a:pt x="276" y="1521"/>
                  </a:lnTo>
                  <a:lnTo>
                    <a:pt x="282" y="1524"/>
                  </a:lnTo>
                  <a:lnTo>
                    <a:pt x="289" y="1528"/>
                  </a:lnTo>
                  <a:lnTo>
                    <a:pt x="304" y="1537"/>
                  </a:lnTo>
                  <a:lnTo>
                    <a:pt x="304" y="1537"/>
                  </a:lnTo>
                  <a:lnTo>
                    <a:pt x="310" y="1544"/>
                  </a:lnTo>
                  <a:lnTo>
                    <a:pt x="314" y="1548"/>
                  </a:lnTo>
                  <a:lnTo>
                    <a:pt x="317" y="1553"/>
                  </a:lnTo>
                  <a:lnTo>
                    <a:pt x="319" y="1555"/>
                  </a:lnTo>
                  <a:lnTo>
                    <a:pt x="320" y="1555"/>
                  </a:lnTo>
                  <a:lnTo>
                    <a:pt x="327" y="1551"/>
                  </a:lnTo>
                  <a:lnTo>
                    <a:pt x="327" y="1551"/>
                  </a:lnTo>
                  <a:lnTo>
                    <a:pt x="333" y="1550"/>
                  </a:lnTo>
                  <a:lnTo>
                    <a:pt x="338" y="1550"/>
                  </a:lnTo>
                  <a:lnTo>
                    <a:pt x="343" y="1552"/>
                  </a:lnTo>
                  <a:lnTo>
                    <a:pt x="347" y="1555"/>
                  </a:lnTo>
                  <a:lnTo>
                    <a:pt x="351" y="1561"/>
                  </a:lnTo>
                  <a:lnTo>
                    <a:pt x="356" y="1566"/>
                  </a:lnTo>
                  <a:lnTo>
                    <a:pt x="363" y="1580"/>
                  </a:lnTo>
                  <a:lnTo>
                    <a:pt x="363" y="1580"/>
                  </a:lnTo>
                  <a:lnTo>
                    <a:pt x="367" y="1588"/>
                  </a:lnTo>
                  <a:lnTo>
                    <a:pt x="368" y="1593"/>
                  </a:lnTo>
                  <a:lnTo>
                    <a:pt x="368" y="1596"/>
                  </a:lnTo>
                  <a:lnTo>
                    <a:pt x="367" y="1600"/>
                  </a:lnTo>
                  <a:lnTo>
                    <a:pt x="362" y="1609"/>
                  </a:lnTo>
                  <a:lnTo>
                    <a:pt x="358" y="1615"/>
                  </a:lnTo>
                  <a:lnTo>
                    <a:pt x="354" y="1623"/>
                  </a:lnTo>
                  <a:lnTo>
                    <a:pt x="354" y="1623"/>
                  </a:lnTo>
                  <a:lnTo>
                    <a:pt x="351" y="1633"/>
                  </a:lnTo>
                  <a:lnTo>
                    <a:pt x="349" y="1640"/>
                  </a:lnTo>
                  <a:lnTo>
                    <a:pt x="349" y="1648"/>
                  </a:lnTo>
                  <a:lnTo>
                    <a:pt x="352" y="1654"/>
                  </a:lnTo>
                  <a:lnTo>
                    <a:pt x="356" y="1660"/>
                  </a:lnTo>
                  <a:lnTo>
                    <a:pt x="360" y="1666"/>
                  </a:lnTo>
                  <a:lnTo>
                    <a:pt x="375" y="1682"/>
                  </a:lnTo>
                  <a:lnTo>
                    <a:pt x="375" y="1682"/>
                  </a:lnTo>
                  <a:lnTo>
                    <a:pt x="383" y="1691"/>
                  </a:lnTo>
                  <a:lnTo>
                    <a:pt x="387" y="1699"/>
                  </a:lnTo>
                  <a:lnTo>
                    <a:pt x="390" y="1706"/>
                  </a:lnTo>
                  <a:lnTo>
                    <a:pt x="391" y="1713"/>
                  </a:lnTo>
                  <a:lnTo>
                    <a:pt x="392" y="1721"/>
                  </a:lnTo>
                  <a:lnTo>
                    <a:pt x="395" y="1730"/>
                  </a:lnTo>
                  <a:lnTo>
                    <a:pt x="398" y="1740"/>
                  </a:lnTo>
                  <a:lnTo>
                    <a:pt x="405" y="1752"/>
                  </a:lnTo>
                  <a:lnTo>
                    <a:pt x="405" y="1752"/>
                  </a:lnTo>
                  <a:lnTo>
                    <a:pt x="411" y="1767"/>
                  </a:lnTo>
                  <a:lnTo>
                    <a:pt x="416" y="1780"/>
                  </a:lnTo>
                  <a:lnTo>
                    <a:pt x="418" y="1793"/>
                  </a:lnTo>
                  <a:lnTo>
                    <a:pt x="419" y="1805"/>
                  </a:lnTo>
                  <a:lnTo>
                    <a:pt x="419" y="1817"/>
                  </a:lnTo>
                  <a:lnTo>
                    <a:pt x="418" y="1828"/>
                  </a:lnTo>
                  <a:lnTo>
                    <a:pt x="417" y="1838"/>
                  </a:lnTo>
                  <a:lnTo>
                    <a:pt x="414" y="1845"/>
                  </a:lnTo>
                  <a:lnTo>
                    <a:pt x="414" y="1845"/>
                  </a:lnTo>
                  <a:lnTo>
                    <a:pt x="411" y="1853"/>
                  </a:lnTo>
                  <a:lnTo>
                    <a:pt x="407" y="1860"/>
                  </a:lnTo>
                  <a:lnTo>
                    <a:pt x="400" y="1876"/>
                  </a:lnTo>
                  <a:lnTo>
                    <a:pt x="396" y="1883"/>
                  </a:lnTo>
                  <a:lnTo>
                    <a:pt x="392" y="1893"/>
                  </a:lnTo>
                  <a:lnTo>
                    <a:pt x="390" y="1903"/>
                  </a:lnTo>
                  <a:lnTo>
                    <a:pt x="390" y="1914"/>
                  </a:lnTo>
                  <a:lnTo>
                    <a:pt x="390" y="1914"/>
                  </a:lnTo>
                  <a:lnTo>
                    <a:pt x="391" y="1926"/>
                  </a:lnTo>
                  <a:lnTo>
                    <a:pt x="395" y="1939"/>
                  </a:lnTo>
                  <a:lnTo>
                    <a:pt x="401" y="1953"/>
                  </a:lnTo>
                  <a:lnTo>
                    <a:pt x="407" y="1968"/>
                  </a:lnTo>
                  <a:lnTo>
                    <a:pt x="414" y="1983"/>
                  </a:lnTo>
                  <a:lnTo>
                    <a:pt x="421" y="1998"/>
                  </a:lnTo>
                  <a:lnTo>
                    <a:pt x="425" y="2011"/>
                  </a:lnTo>
                  <a:lnTo>
                    <a:pt x="428" y="2026"/>
                  </a:lnTo>
                  <a:lnTo>
                    <a:pt x="428" y="2026"/>
                  </a:lnTo>
                  <a:lnTo>
                    <a:pt x="430" y="2054"/>
                  </a:lnTo>
                  <a:lnTo>
                    <a:pt x="437" y="2082"/>
                  </a:lnTo>
                  <a:lnTo>
                    <a:pt x="440" y="2097"/>
                  </a:lnTo>
                  <a:lnTo>
                    <a:pt x="444" y="2109"/>
                  </a:lnTo>
                  <a:lnTo>
                    <a:pt x="449" y="2119"/>
                  </a:lnTo>
                  <a:lnTo>
                    <a:pt x="454" y="2128"/>
                  </a:lnTo>
                  <a:lnTo>
                    <a:pt x="454" y="2128"/>
                  </a:lnTo>
                  <a:lnTo>
                    <a:pt x="462" y="2140"/>
                  </a:lnTo>
                  <a:lnTo>
                    <a:pt x="466" y="2146"/>
                  </a:lnTo>
                  <a:lnTo>
                    <a:pt x="468" y="2152"/>
                  </a:lnTo>
                  <a:lnTo>
                    <a:pt x="471" y="2158"/>
                  </a:lnTo>
                  <a:lnTo>
                    <a:pt x="473" y="2166"/>
                  </a:lnTo>
                  <a:lnTo>
                    <a:pt x="473" y="2176"/>
                  </a:lnTo>
                  <a:lnTo>
                    <a:pt x="475" y="2187"/>
                  </a:lnTo>
                  <a:lnTo>
                    <a:pt x="475" y="2187"/>
                  </a:lnTo>
                  <a:lnTo>
                    <a:pt x="473" y="2208"/>
                  </a:lnTo>
                  <a:lnTo>
                    <a:pt x="473" y="2215"/>
                  </a:lnTo>
                  <a:lnTo>
                    <a:pt x="475" y="2221"/>
                  </a:lnTo>
                  <a:lnTo>
                    <a:pt x="477" y="2222"/>
                  </a:lnTo>
                  <a:lnTo>
                    <a:pt x="478" y="2225"/>
                  </a:lnTo>
                  <a:lnTo>
                    <a:pt x="484" y="2227"/>
                  </a:lnTo>
                  <a:lnTo>
                    <a:pt x="494" y="2228"/>
                  </a:lnTo>
                  <a:lnTo>
                    <a:pt x="509" y="2227"/>
                  </a:lnTo>
                  <a:lnTo>
                    <a:pt x="509" y="2227"/>
                  </a:lnTo>
                  <a:lnTo>
                    <a:pt x="522" y="2226"/>
                  </a:lnTo>
                  <a:lnTo>
                    <a:pt x="531" y="2223"/>
                  </a:lnTo>
                  <a:lnTo>
                    <a:pt x="537" y="2221"/>
                  </a:lnTo>
                  <a:lnTo>
                    <a:pt x="541" y="2219"/>
                  </a:lnTo>
                  <a:lnTo>
                    <a:pt x="546" y="2215"/>
                  </a:lnTo>
                  <a:lnTo>
                    <a:pt x="549" y="2215"/>
                  </a:lnTo>
                  <a:lnTo>
                    <a:pt x="554" y="2215"/>
                  </a:lnTo>
                  <a:lnTo>
                    <a:pt x="554" y="2215"/>
                  </a:lnTo>
                  <a:lnTo>
                    <a:pt x="565" y="2217"/>
                  </a:lnTo>
                  <a:lnTo>
                    <a:pt x="570" y="2217"/>
                  </a:lnTo>
                  <a:lnTo>
                    <a:pt x="578" y="2216"/>
                  </a:lnTo>
                  <a:lnTo>
                    <a:pt x="585" y="2214"/>
                  </a:lnTo>
                  <a:lnTo>
                    <a:pt x="594" y="2208"/>
                  </a:lnTo>
                  <a:lnTo>
                    <a:pt x="606" y="2198"/>
                  </a:lnTo>
                  <a:lnTo>
                    <a:pt x="619" y="2184"/>
                  </a:lnTo>
                  <a:lnTo>
                    <a:pt x="619" y="2184"/>
                  </a:lnTo>
                  <a:lnTo>
                    <a:pt x="634" y="2168"/>
                  </a:lnTo>
                  <a:lnTo>
                    <a:pt x="645" y="2154"/>
                  </a:lnTo>
                  <a:lnTo>
                    <a:pt x="653" y="2140"/>
                  </a:lnTo>
                  <a:lnTo>
                    <a:pt x="659" y="2128"/>
                  </a:lnTo>
                  <a:lnTo>
                    <a:pt x="662" y="2115"/>
                  </a:lnTo>
                  <a:lnTo>
                    <a:pt x="665" y="2104"/>
                  </a:lnTo>
                  <a:lnTo>
                    <a:pt x="667" y="2082"/>
                  </a:lnTo>
                  <a:lnTo>
                    <a:pt x="667" y="2082"/>
                  </a:lnTo>
                  <a:lnTo>
                    <a:pt x="670" y="2073"/>
                  </a:lnTo>
                  <a:lnTo>
                    <a:pt x="673" y="2066"/>
                  </a:lnTo>
                  <a:lnTo>
                    <a:pt x="678" y="2061"/>
                  </a:lnTo>
                  <a:lnTo>
                    <a:pt x="684" y="2059"/>
                  </a:lnTo>
                  <a:lnTo>
                    <a:pt x="695" y="2057"/>
                  </a:lnTo>
                  <a:lnTo>
                    <a:pt x="699" y="2054"/>
                  </a:lnTo>
                  <a:lnTo>
                    <a:pt x="702" y="2052"/>
                  </a:lnTo>
                  <a:lnTo>
                    <a:pt x="702" y="2052"/>
                  </a:lnTo>
                  <a:lnTo>
                    <a:pt x="705" y="2042"/>
                  </a:lnTo>
                  <a:lnTo>
                    <a:pt x="707" y="2027"/>
                  </a:lnTo>
                  <a:lnTo>
                    <a:pt x="707" y="2019"/>
                  </a:lnTo>
                  <a:lnTo>
                    <a:pt x="707" y="2010"/>
                  </a:lnTo>
                  <a:lnTo>
                    <a:pt x="704" y="2004"/>
                  </a:lnTo>
                  <a:lnTo>
                    <a:pt x="699" y="1998"/>
                  </a:lnTo>
                  <a:lnTo>
                    <a:pt x="699" y="1998"/>
                  </a:lnTo>
                  <a:lnTo>
                    <a:pt x="695" y="1993"/>
                  </a:lnTo>
                  <a:lnTo>
                    <a:pt x="693" y="1989"/>
                  </a:lnTo>
                  <a:lnTo>
                    <a:pt x="693" y="1984"/>
                  </a:lnTo>
                  <a:lnTo>
                    <a:pt x="693" y="1979"/>
                  </a:lnTo>
                  <a:lnTo>
                    <a:pt x="694" y="1973"/>
                  </a:lnTo>
                  <a:lnTo>
                    <a:pt x="698" y="1967"/>
                  </a:lnTo>
                  <a:lnTo>
                    <a:pt x="707" y="1952"/>
                  </a:lnTo>
                  <a:lnTo>
                    <a:pt x="707" y="1952"/>
                  </a:lnTo>
                  <a:lnTo>
                    <a:pt x="714" y="1945"/>
                  </a:lnTo>
                  <a:lnTo>
                    <a:pt x="721" y="1939"/>
                  </a:lnTo>
                  <a:lnTo>
                    <a:pt x="738" y="1926"/>
                  </a:lnTo>
                  <a:lnTo>
                    <a:pt x="747" y="1920"/>
                  </a:lnTo>
                  <a:lnTo>
                    <a:pt x="756" y="1914"/>
                  </a:lnTo>
                  <a:lnTo>
                    <a:pt x="763" y="1906"/>
                  </a:lnTo>
                  <a:lnTo>
                    <a:pt x="769" y="1896"/>
                  </a:lnTo>
                  <a:lnTo>
                    <a:pt x="769" y="1896"/>
                  </a:lnTo>
                  <a:lnTo>
                    <a:pt x="774" y="1883"/>
                  </a:lnTo>
                  <a:lnTo>
                    <a:pt x="778" y="1871"/>
                  </a:lnTo>
                  <a:lnTo>
                    <a:pt x="780" y="1858"/>
                  </a:lnTo>
                  <a:lnTo>
                    <a:pt x="781" y="1844"/>
                  </a:lnTo>
                  <a:lnTo>
                    <a:pt x="781" y="1832"/>
                  </a:lnTo>
                  <a:lnTo>
                    <a:pt x="780" y="1820"/>
                  </a:lnTo>
                  <a:lnTo>
                    <a:pt x="778" y="1809"/>
                  </a:lnTo>
                  <a:lnTo>
                    <a:pt x="773" y="1800"/>
                  </a:lnTo>
                  <a:lnTo>
                    <a:pt x="773" y="1800"/>
                  </a:lnTo>
                  <a:lnTo>
                    <a:pt x="769" y="1793"/>
                  </a:lnTo>
                  <a:lnTo>
                    <a:pt x="765" y="1784"/>
                  </a:lnTo>
                  <a:lnTo>
                    <a:pt x="763" y="1774"/>
                  </a:lnTo>
                  <a:lnTo>
                    <a:pt x="761" y="1764"/>
                  </a:lnTo>
                  <a:lnTo>
                    <a:pt x="757" y="1718"/>
                  </a:lnTo>
                  <a:lnTo>
                    <a:pt x="757" y="1718"/>
                  </a:lnTo>
                  <a:lnTo>
                    <a:pt x="756" y="1706"/>
                  </a:lnTo>
                  <a:lnTo>
                    <a:pt x="758" y="1694"/>
                  </a:lnTo>
                  <a:lnTo>
                    <a:pt x="762" y="1685"/>
                  </a:lnTo>
                  <a:lnTo>
                    <a:pt x="768" y="1675"/>
                  </a:lnTo>
                  <a:lnTo>
                    <a:pt x="775" y="1666"/>
                  </a:lnTo>
                  <a:lnTo>
                    <a:pt x="784" y="1659"/>
                  </a:lnTo>
                  <a:lnTo>
                    <a:pt x="794" y="1652"/>
                  </a:lnTo>
                  <a:lnTo>
                    <a:pt x="803" y="1644"/>
                  </a:lnTo>
                  <a:lnTo>
                    <a:pt x="803" y="1644"/>
                  </a:lnTo>
                  <a:lnTo>
                    <a:pt x="813" y="1637"/>
                  </a:lnTo>
                  <a:lnTo>
                    <a:pt x="824" y="1627"/>
                  </a:lnTo>
                  <a:lnTo>
                    <a:pt x="835" y="1617"/>
                  </a:lnTo>
                  <a:lnTo>
                    <a:pt x="845" y="1605"/>
                  </a:lnTo>
                  <a:lnTo>
                    <a:pt x="856" y="1593"/>
                  </a:lnTo>
                  <a:lnTo>
                    <a:pt x="865" y="1579"/>
                  </a:lnTo>
                  <a:lnTo>
                    <a:pt x="873" y="1564"/>
                  </a:lnTo>
                  <a:lnTo>
                    <a:pt x="881" y="1550"/>
                  </a:lnTo>
                  <a:lnTo>
                    <a:pt x="881" y="1550"/>
                  </a:lnTo>
                  <a:lnTo>
                    <a:pt x="888" y="1535"/>
                  </a:lnTo>
                  <a:lnTo>
                    <a:pt x="896" y="1519"/>
                  </a:lnTo>
                  <a:lnTo>
                    <a:pt x="914" y="1491"/>
                  </a:lnTo>
                  <a:lnTo>
                    <a:pt x="929" y="1466"/>
                  </a:lnTo>
                  <a:lnTo>
                    <a:pt x="932" y="1456"/>
                  </a:lnTo>
                  <a:lnTo>
                    <a:pt x="934" y="1449"/>
                  </a:lnTo>
                  <a:lnTo>
                    <a:pt x="934" y="1449"/>
                  </a:lnTo>
                  <a:lnTo>
                    <a:pt x="934" y="1444"/>
                  </a:lnTo>
                  <a:lnTo>
                    <a:pt x="931" y="1440"/>
                  </a:lnTo>
                  <a:lnTo>
                    <a:pt x="929" y="1438"/>
                  </a:lnTo>
                  <a:lnTo>
                    <a:pt x="924" y="1438"/>
                  </a:lnTo>
                  <a:lnTo>
                    <a:pt x="919" y="1438"/>
                  </a:lnTo>
                  <a:lnTo>
                    <a:pt x="911" y="1439"/>
                  </a:lnTo>
                  <a:lnTo>
                    <a:pt x="894" y="1445"/>
                  </a:lnTo>
                  <a:lnTo>
                    <a:pt x="894" y="1445"/>
                  </a:lnTo>
                  <a:lnTo>
                    <a:pt x="866" y="1455"/>
                  </a:lnTo>
                  <a:lnTo>
                    <a:pt x="854" y="1459"/>
                  </a:lnTo>
                  <a:lnTo>
                    <a:pt x="838" y="1459"/>
                  </a:lnTo>
                  <a:lnTo>
                    <a:pt x="838" y="1459"/>
                  </a:lnTo>
                  <a:lnTo>
                    <a:pt x="830" y="1459"/>
                  </a:lnTo>
                  <a:lnTo>
                    <a:pt x="826" y="1458"/>
                  </a:lnTo>
                  <a:lnTo>
                    <a:pt x="823" y="1455"/>
                  </a:lnTo>
                  <a:lnTo>
                    <a:pt x="821" y="1451"/>
                  </a:lnTo>
                  <a:lnTo>
                    <a:pt x="818" y="1442"/>
                  </a:lnTo>
                  <a:lnTo>
                    <a:pt x="816" y="1434"/>
                  </a:lnTo>
                  <a:lnTo>
                    <a:pt x="812" y="1426"/>
                  </a:lnTo>
                  <a:lnTo>
                    <a:pt x="812" y="1426"/>
                  </a:lnTo>
                  <a:lnTo>
                    <a:pt x="807" y="1417"/>
                  </a:lnTo>
                  <a:lnTo>
                    <a:pt x="801" y="1410"/>
                  </a:lnTo>
                  <a:lnTo>
                    <a:pt x="789" y="1396"/>
                  </a:lnTo>
                  <a:lnTo>
                    <a:pt x="780" y="1385"/>
                  </a:lnTo>
                  <a:lnTo>
                    <a:pt x="776" y="1382"/>
                  </a:lnTo>
                  <a:lnTo>
                    <a:pt x="774" y="1377"/>
                  </a:lnTo>
                  <a:lnTo>
                    <a:pt x="774" y="1377"/>
                  </a:lnTo>
                  <a:lnTo>
                    <a:pt x="773" y="1368"/>
                  </a:lnTo>
                  <a:lnTo>
                    <a:pt x="770" y="1358"/>
                  </a:lnTo>
                  <a:lnTo>
                    <a:pt x="769" y="1353"/>
                  </a:lnTo>
                  <a:lnTo>
                    <a:pt x="765" y="1347"/>
                  </a:lnTo>
                  <a:lnTo>
                    <a:pt x="762" y="1340"/>
                  </a:lnTo>
                  <a:lnTo>
                    <a:pt x="757" y="1332"/>
                  </a:lnTo>
                  <a:lnTo>
                    <a:pt x="757" y="1332"/>
                  </a:lnTo>
                  <a:lnTo>
                    <a:pt x="747" y="1320"/>
                  </a:lnTo>
                  <a:lnTo>
                    <a:pt x="745" y="1315"/>
                  </a:lnTo>
                  <a:lnTo>
                    <a:pt x="742" y="1309"/>
                  </a:lnTo>
                  <a:lnTo>
                    <a:pt x="741" y="1298"/>
                  </a:lnTo>
                  <a:lnTo>
                    <a:pt x="738" y="1283"/>
                  </a:lnTo>
                  <a:lnTo>
                    <a:pt x="738" y="1283"/>
                  </a:lnTo>
                  <a:lnTo>
                    <a:pt x="737" y="1275"/>
                  </a:lnTo>
                  <a:lnTo>
                    <a:pt x="734" y="1269"/>
                  </a:lnTo>
                  <a:lnTo>
                    <a:pt x="726" y="1258"/>
                  </a:lnTo>
                  <a:lnTo>
                    <a:pt x="722" y="1251"/>
                  </a:lnTo>
                  <a:lnTo>
                    <a:pt x="719" y="1245"/>
                  </a:lnTo>
                  <a:lnTo>
                    <a:pt x="718" y="1238"/>
                  </a:lnTo>
                  <a:lnTo>
                    <a:pt x="716" y="1228"/>
                  </a:lnTo>
                  <a:lnTo>
                    <a:pt x="716" y="1228"/>
                  </a:lnTo>
                  <a:lnTo>
                    <a:pt x="715" y="1218"/>
                  </a:lnTo>
                  <a:lnTo>
                    <a:pt x="711" y="1207"/>
                  </a:lnTo>
                  <a:lnTo>
                    <a:pt x="708" y="1197"/>
                  </a:lnTo>
                  <a:lnTo>
                    <a:pt x="702" y="1188"/>
                  </a:lnTo>
                  <a:lnTo>
                    <a:pt x="691" y="1169"/>
                  </a:lnTo>
                  <a:lnTo>
                    <a:pt x="686" y="1162"/>
                  </a:lnTo>
                  <a:lnTo>
                    <a:pt x="683" y="1154"/>
                  </a:lnTo>
                  <a:lnTo>
                    <a:pt x="683" y="1154"/>
                  </a:lnTo>
                  <a:lnTo>
                    <a:pt x="683" y="1150"/>
                  </a:lnTo>
                  <a:lnTo>
                    <a:pt x="683" y="1148"/>
                  </a:lnTo>
                  <a:lnTo>
                    <a:pt x="684" y="1148"/>
                  </a:lnTo>
                  <a:lnTo>
                    <a:pt x="688" y="1148"/>
                  </a:lnTo>
                  <a:lnTo>
                    <a:pt x="694" y="1152"/>
                  </a:lnTo>
                  <a:lnTo>
                    <a:pt x="699" y="1156"/>
                  </a:lnTo>
                  <a:lnTo>
                    <a:pt x="705" y="1162"/>
                  </a:lnTo>
                  <a:lnTo>
                    <a:pt x="710" y="1168"/>
                  </a:lnTo>
                  <a:lnTo>
                    <a:pt x="714" y="1174"/>
                  </a:lnTo>
                  <a:lnTo>
                    <a:pt x="714" y="1174"/>
                  </a:lnTo>
                  <a:lnTo>
                    <a:pt x="722" y="1186"/>
                  </a:lnTo>
                  <a:lnTo>
                    <a:pt x="735" y="1201"/>
                  </a:lnTo>
                  <a:lnTo>
                    <a:pt x="747" y="1217"/>
                  </a:lnTo>
                  <a:lnTo>
                    <a:pt x="752" y="1226"/>
                  </a:lnTo>
                  <a:lnTo>
                    <a:pt x="756" y="1234"/>
                  </a:lnTo>
                  <a:lnTo>
                    <a:pt x="756" y="1234"/>
                  </a:lnTo>
                  <a:lnTo>
                    <a:pt x="759" y="1243"/>
                  </a:lnTo>
                  <a:lnTo>
                    <a:pt x="761" y="1248"/>
                  </a:lnTo>
                  <a:lnTo>
                    <a:pt x="759" y="1255"/>
                  </a:lnTo>
                  <a:lnTo>
                    <a:pt x="759" y="1259"/>
                  </a:lnTo>
                  <a:lnTo>
                    <a:pt x="759" y="1262"/>
                  </a:lnTo>
                  <a:lnTo>
                    <a:pt x="762" y="1266"/>
                  </a:lnTo>
                  <a:lnTo>
                    <a:pt x="764" y="1272"/>
                  </a:lnTo>
                  <a:lnTo>
                    <a:pt x="764" y="1272"/>
                  </a:lnTo>
                  <a:lnTo>
                    <a:pt x="781" y="1303"/>
                  </a:lnTo>
                  <a:lnTo>
                    <a:pt x="791" y="1319"/>
                  </a:lnTo>
                  <a:lnTo>
                    <a:pt x="800" y="1334"/>
                  </a:lnTo>
                  <a:lnTo>
                    <a:pt x="800" y="1334"/>
                  </a:lnTo>
                  <a:lnTo>
                    <a:pt x="805" y="1341"/>
                  </a:lnTo>
                  <a:lnTo>
                    <a:pt x="808" y="1350"/>
                  </a:lnTo>
                  <a:lnTo>
                    <a:pt x="813" y="1372"/>
                  </a:lnTo>
                  <a:lnTo>
                    <a:pt x="817" y="1393"/>
                  </a:lnTo>
                  <a:lnTo>
                    <a:pt x="822" y="1409"/>
                  </a:lnTo>
                  <a:lnTo>
                    <a:pt x="822" y="1409"/>
                  </a:lnTo>
                  <a:lnTo>
                    <a:pt x="823" y="1413"/>
                  </a:lnTo>
                  <a:lnTo>
                    <a:pt x="826" y="1417"/>
                  </a:lnTo>
                  <a:lnTo>
                    <a:pt x="828" y="1418"/>
                  </a:lnTo>
                  <a:lnTo>
                    <a:pt x="830" y="1420"/>
                  </a:lnTo>
                  <a:lnTo>
                    <a:pt x="838" y="1417"/>
                  </a:lnTo>
                  <a:lnTo>
                    <a:pt x="845" y="1412"/>
                  </a:lnTo>
                  <a:lnTo>
                    <a:pt x="845" y="1412"/>
                  </a:lnTo>
                  <a:lnTo>
                    <a:pt x="861" y="1407"/>
                  </a:lnTo>
                  <a:lnTo>
                    <a:pt x="886" y="1400"/>
                  </a:lnTo>
                  <a:lnTo>
                    <a:pt x="898" y="1395"/>
                  </a:lnTo>
                  <a:lnTo>
                    <a:pt x="910" y="1390"/>
                  </a:lnTo>
                  <a:lnTo>
                    <a:pt x="920" y="1385"/>
                  </a:lnTo>
                  <a:lnTo>
                    <a:pt x="929" y="1379"/>
                  </a:lnTo>
                  <a:lnTo>
                    <a:pt x="929" y="1379"/>
                  </a:lnTo>
                  <a:lnTo>
                    <a:pt x="946" y="1361"/>
                  </a:lnTo>
                  <a:lnTo>
                    <a:pt x="952" y="1355"/>
                  </a:lnTo>
                  <a:lnTo>
                    <a:pt x="961" y="1350"/>
                  </a:lnTo>
                  <a:lnTo>
                    <a:pt x="961" y="1350"/>
                  </a:lnTo>
                  <a:lnTo>
                    <a:pt x="972" y="1343"/>
                  </a:lnTo>
                  <a:lnTo>
                    <a:pt x="985" y="1337"/>
                  </a:lnTo>
                  <a:lnTo>
                    <a:pt x="992" y="1334"/>
                  </a:lnTo>
                  <a:lnTo>
                    <a:pt x="999" y="1329"/>
                  </a:lnTo>
                  <a:lnTo>
                    <a:pt x="1005" y="1324"/>
                  </a:lnTo>
                  <a:lnTo>
                    <a:pt x="1010" y="1319"/>
                  </a:lnTo>
                  <a:lnTo>
                    <a:pt x="1010" y="1319"/>
                  </a:lnTo>
                  <a:lnTo>
                    <a:pt x="1019" y="1305"/>
                  </a:lnTo>
                  <a:lnTo>
                    <a:pt x="1028" y="1292"/>
                  </a:lnTo>
                  <a:lnTo>
                    <a:pt x="1032" y="1285"/>
                  </a:lnTo>
                  <a:lnTo>
                    <a:pt x="1035" y="1277"/>
                  </a:lnTo>
                  <a:lnTo>
                    <a:pt x="1037" y="1270"/>
                  </a:lnTo>
                  <a:lnTo>
                    <a:pt x="1038" y="1262"/>
                  </a:lnTo>
                  <a:lnTo>
                    <a:pt x="1038" y="1262"/>
                  </a:lnTo>
                  <a:lnTo>
                    <a:pt x="1037" y="1255"/>
                  </a:lnTo>
                  <a:lnTo>
                    <a:pt x="1034" y="1249"/>
                  </a:lnTo>
                  <a:lnTo>
                    <a:pt x="1029" y="1243"/>
                  </a:lnTo>
                  <a:lnTo>
                    <a:pt x="1024" y="1238"/>
                  </a:lnTo>
                  <a:lnTo>
                    <a:pt x="1011" y="1228"/>
                  </a:lnTo>
                  <a:lnTo>
                    <a:pt x="1005" y="1223"/>
                  </a:lnTo>
                  <a:lnTo>
                    <a:pt x="999" y="1217"/>
                  </a:lnTo>
                  <a:lnTo>
                    <a:pt x="999" y="1217"/>
                  </a:lnTo>
                  <a:lnTo>
                    <a:pt x="992" y="1212"/>
                  </a:lnTo>
                  <a:lnTo>
                    <a:pt x="988" y="1211"/>
                  </a:lnTo>
                  <a:lnTo>
                    <a:pt x="984" y="1212"/>
                  </a:lnTo>
                  <a:lnTo>
                    <a:pt x="979" y="1215"/>
                  </a:lnTo>
                  <a:lnTo>
                    <a:pt x="969" y="1223"/>
                  </a:lnTo>
                  <a:lnTo>
                    <a:pt x="962" y="1228"/>
                  </a:lnTo>
                  <a:lnTo>
                    <a:pt x="953" y="1231"/>
                  </a:lnTo>
                  <a:lnTo>
                    <a:pt x="953" y="1231"/>
                  </a:lnTo>
                  <a:lnTo>
                    <a:pt x="945" y="1233"/>
                  </a:lnTo>
                  <a:lnTo>
                    <a:pt x="938" y="1232"/>
                  </a:lnTo>
                  <a:lnTo>
                    <a:pt x="934" y="1229"/>
                  </a:lnTo>
                  <a:lnTo>
                    <a:pt x="930" y="1226"/>
                  </a:lnTo>
                  <a:lnTo>
                    <a:pt x="923" y="1218"/>
                  </a:lnTo>
                  <a:lnTo>
                    <a:pt x="919" y="1216"/>
                  </a:lnTo>
                  <a:lnTo>
                    <a:pt x="914" y="1215"/>
                  </a:lnTo>
                  <a:lnTo>
                    <a:pt x="914" y="1215"/>
                  </a:lnTo>
                  <a:lnTo>
                    <a:pt x="909" y="1213"/>
                  </a:lnTo>
                  <a:lnTo>
                    <a:pt x="908" y="1212"/>
                  </a:lnTo>
                  <a:lnTo>
                    <a:pt x="907" y="1211"/>
                  </a:lnTo>
                  <a:lnTo>
                    <a:pt x="907" y="1206"/>
                  </a:lnTo>
                  <a:lnTo>
                    <a:pt x="908" y="1200"/>
                  </a:lnTo>
                  <a:lnTo>
                    <a:pt x="910" y="1186"/>
                  </a:lnTo>
                  <a:lnTo>
                    <a:pt x="910" y="1180"/>
                  </a:lnTo>
                  <a:lnTo>
                    <a:pt x="908" y="1173"/>
                  </a:lnTo>
                  <a:lnTo>
                    <a:pt x="908" y="1173"/>
                  </a:lnTo>
                  <a:lnTo>
                    <a:pt x="904" y="1167"/>
                  </a:lnTo>
                  <a:lnTo>
                    <a:pt x="899" y="1162"/>
                  </a:lnTo>
                  <a:lnTo>
                    <a:pt x="888" y="1150"/>
                  </a:lnTo>
                  <a:lnTo>
                    <a:pt x="883" y="1143"/>
                  </a:lnTo>
                  <a:lnTo>
                    <a:pt x="880" y="1137"/>
                  </a:lnTo>
                  <a:lnTo>
                    <a:pt x="877" y="1131"/>
                  </a:lnTo>
                  <a:lnTo>
                    <a:pt x="878" y="1125"/>
                  </a:lnTo>
                  <a:lnTo>
                    <a:pt x="878" y="1125"/>
                  </a:lnTo>
                  <a:lnTo>
                    <a:pt x="881" y="1119"/>
                  </a:lnTo>
                  <a:lnTo>
                    <a:pt x="883" y="1115"/>
                  </a:lnTo>
                  <a:lnTo>
                    <a:pt x="888" y="1114"/>
                  </a:lnTo>
                  <a:lnTo>
                    <a:pt x="892" y="1114"/>
                  </a:lnTo>
                  <a:lnTo>
                    <a:pt x="897" y="1115"/>
                  </a:lnTo>
                  <a:lnTo>
                    <a:pt x="902" y="1116"/>
                  </a:lnTo>
                  <a:lnTo>
                    <a:pt x="911" y="1121"/>
                  </a:lnTo>
                  <a:lnTo>
                    <a:pt x="911" y="1121"/>
                  </a:lnTo>
                  <a:lnTo>
                    <a:pt x="915" y="1124"/>
                  </a:lnTo>
                  <a:lnTo>
                    <a:pt x="919" y="1129"/>
                  </a:lnTo>
                  <a:lnTo>
                    <a:pt x="927" y="1141"/>
                  </a:lnTo>
                  <a:lnTo>
                    <a:pt x="940" y="1167"/>
                  </a:lnTo>
                  <a:lnTo>
                    <a:pt x="940" y="1167"/>
                  </a:lnTo>
                  <a:lnTo>
                    <a:pt x="942" y="1170"/>
                  </a:lnTo>
                  <a:lnTo>
                    <a:pt x="946" y="1175"/>
                  </a:lnTo>
                  <a:lnTo>
                    <a:pt x="951" y="1178"/>
                  </a:lnTo>
                  <a:lnTo>
                    <a:pt x="957" y="1180"/>
                  </a:lnTo>
                  <a:lnTo>
                    <a:pt x="964" y="1181"/>
                  </a:lnTo>
                  <a:lnTo>
                    <a:pt x="972" y="1183"/>
                  </a:lnTo>
                  <a:lnTo>
                    <a:pt x="980" y="1180"/>
                  </a:lnTo>
                  <a:lnTo>
                    <a:pt x="989" y="1178"/>
                  </a:lnTo>
                  <a:lnTo>
                    <a:pt x="989" y="1178"/>
                  </a:lnTo>
                  <a:lnTo>
                    <a:pt x="996" y="1175"/>
                  </a:lnTo>
                  <a:lnTo>
                    <a:pt x="1001" y="1177"/>
                  </a:lnTo>
                  <a:lnTo>
                    <a:pt x="1005" y="1179"/>
                  </a:lnTo>
                  <a:lnTo>
                    <a:pt x="1007" y="1184"/>
                  </a:lnTo>
                  <a:lnTo>
                    <a:pt x="1013" y="1194"/>
                  </a:lnTo>
                  <a:lnTo>
                    <a:pt x="1017" y="1197"/>
                  </a:lnTo>
                  <a:lnTo>
                    <a:pt x="1022" y="1201"/>
                  </a:lnTo>
                  <a:lnTo>
                    <a:pt x="1022" y="1201"/>
                  </a:lnTo>
                  <a:lnTo>
                    <a:pt x="1038" y="1207"/>
                  </a:lnTo>
                  <a:lnTo>
                    <a:pt x="1054" y="1212"/>
                  </a:lnTo>
                  <a:lnTo>
                    <a:pt x="1064" y="1213"/>
                  </a:lnTo>
                  <a:lnTo>
                    <a:pt x="1075" y="1215"/>
                  </a:lnTo>
                  <a:lnTo>
                    <a:pt x="1086" y="1213"/>
                  </a:lnTo>
                  <a:lnTo>
                    <a:pt x="1097" y="1211"/>
                  </a:lnTo>
                  <a:lnTo>
                    <a:pt x="1097" y="1211"/>
                  </a:lnTo>
                  <a:lnTo>
                    <a:pt x="1118" y="1206"/>
                  </a:lnTo>
                  <a:lnTo>
                    <a:pt x="1125" y="1205"/>
                  </a:lnTo>
                  <a:lnTo>
                    <a:pt x="1130" y="1205"/>
                  </a:lnTo>
                  <a:lnTo>
                    <a:pt x="1134" y="1207"/>
                  </a:lnTo>
                  <a:lnTo>
                    <a:pt x="1137" y="1210"/>
                  </a:lnTo>
                  <a:lnTo>
                    <a:pt x="1140" y="1213"/>
                  </a:lnTo>
                  <a:lnTo>
                    <a:pt x="1141" y="1217"/>
                  </a:lnTo>
                  <a:lnTo>
                    <a:pt x="1141" y="1217"/>
                  </a:lnTo>
                  <a:lnTo>
                    <a:pt x="1143" y="1222"/>
                  </a:lnTo>
                  <a:lnTo>
                    <a:pt x="1147" y="1227"/>
                  </a:lnTo>
                  <a:lnTo>
                    <a:pt x="1152" y="1231"/>
                  </a:lnTo>
                  <a:lnTo>
                    <a:pt x="1158" y="1234"/>
                  </a:lnTo>
                  <a:lnTo>
                    <a:pt x="1170" y="1240"/>
                  </a:lnTo>
                  <a:lnTo>
                    <a:pt x="1175" y="1244"/>
                  </a:lnTo>
                  <a:lnTo>
                    <a:pt x="1180" y="1248"/>
                  </a:lnTo>
                  <a:lnTo>
                    <a:pt x="1180" y="1248"/>
                  </a:lnTo>
                  <a:lnTo>
                    <a:pt x="1183" y="1251"/>
                  </a:lnTo>
                  <a:lnTo>
                    <a:pt x="1183" y="1254"/>
                  </a:lnTo>
                  <a:lnTo>
                    <a:pt x="1181" y="1258"/>
                  </a:lnTo>
                  <a:lnTo>
                    <a:pt x="1180" y="1260"/>
                  </a:lnTo>
                  <a:lnTo>
                    <a:pt x="1175" y="1264"/>
                  </a:lnTo>
                  <a:lnTo>
                    <a:pt x="1173" y="1266"/>
                  </a:lnTo>
                  <a:lnTo>
                    <a:pt x="1173" y="1270"/>
                  </a:lnTo>
                  <a:lnTo>
                    <a:pt x="1173" y="1270"/>
                  </a:lnTo>
                  <a:lnTo>
                    <a:pt x="1173" y="1272"/>
                  </a:lnTo>
                  <a:lnTo>
                    <a:pt x="1175" y="1276"/>
                  </a:lnTo>
                  <a:lnTo>
                    <a:pt x="1177" y="1280"/>
                  </a:lnTo>
                  <a:lnTo>
                    <a:pt x="1180" y="1283"/>
                  </a:lnTo>
                  <a:lnTo>
                    <a:pt x="1184" y="1286"/>
                  </a:lnTo>
                  <a:lnTo>
                    <a:pt x="1188" y="1288"/>
                  </a:lnTo>
                  <a:lnTo>
                    <a:pt x="1193" y="1288"/>
                  </a:lnTo>
                  <a:lnTo>
                    <a:pt x="1197" y="1287"/>
                  </a:lnTo>
                  <a:lnTo>
                    <a:pt x="1197" y="1287"/>
                  </a:lnTo>
                  <a:lnTo>
                    <a:pt x="1202" y="1283"/>
                  </a:lnTo>
                  <a:lnTo>
                    <a:pt x="1205" y="1280"/>
                  </a:lnTo>
                  <a:lnTo>
                    <a:pt x="1207" y="1276"/>
                  </a:lnTo>
                  <a:lnTo>
                    <a:pt x="1208" y="1272"/>
                  </a:lnTo>
                  <a:lnTo>
                    <a:pt x="1210" y="1265"/>
                  </a:lnTo>
                  <a:lnTo>
                    <a:pt x="1210" y="1262"/>
                  </a:lnTo>
                  <a:lnTo>
                    <a:pt x="1210" y="1262"/>
                  </a:lnTo>
                  <a:lnTo>
                    <a:pt x="1212" y="1272"/>
                  </a:lnTo>
                  <a:lnTo>
                    <a:pt x="1213" y="1282"/>
                  </a:lnTo>
                  <a:lnTo>
                    <a:pt x="1215" y="1294"/>
                  </a:lnTo>
                  <a:lnTo>
                    <a:pt x="1215" y="1294"/>
                  </a:lnTo>
                  <a:lnTo>
                    <a:pt x="1215" y="1309"/>
                  </a:lnTo>
                  <a:lnTo>
                    <a:pt x="1215" y="1326"/>
                  </a:lnTo>
                  <a:lnTo>
                    <a:pt x="1216" y="1335"/>
                  </a:lnTo>
                  <a:lnTo>
                    <a:pt x="1217" y="1345"/>
                  </a:lnTo>
                  <a:lnTo>
                    <a:pt x="1220" y="1353"/>
                  </a:lnTo>
                  <a:lnTo>
                    <a:pt x="1223" y="1363"/>
                  </a:lnTo>
                  <a:lnTo>
                    <a:pt x="1223" y="1363"/>
                  </a:lnTo>
                  <a:lnTo>
                    <a:pt x="1227" y="1372"/>
                  </a:lnTo>
                  <a:lnTo>
                    <a:pt x="1229" y="1380"/>
                  </a:lnTo>
                  <a:lnTo>
                    <a:pt x="1232" y="1393"/>
                  </a:lnTo>
                  <a:lnTo>
                    <a:pt x="1233" y="1404"/>
                  </a:lnTo>
                  <a:lnTo>
                    <a:pt x="1235" y="1410"/>
                  </a:lnTo>
                  <a:lnTo>
                    <a:pt x="1239" y="1417"/>
                  </a:lnTo>
                  <a:lnTo>
                    <a:pt x="1239" y="1417"/>
                  </a:lnTo>
                  <a:lnTo>
                    <a:pt x="1251" y="1444"/>
                  </a:lnTo>
                  <a:lnTo>
                    <a:pt x="1266" y="1481"/>
                  </a:lnTo>
                  <a:lnTo>
                    <a:pt x="1266" y="1481"/>
                  </a:lnTo>
                  <a:lnTo>
                    <a:pt x="1270" y="1491"/>
                  </a:lnTo>
                  <a:lnTo>
                    <a:pt x="1274" y="1497"/>
                  </a:lnTo>
                  <a:lnTo>
                    <a:pt x="1277" y="1501"/>
                  </a:lnTo>
                  <a:lnTo>
                    <a:pt x="1280" y="1501"/>
                  </a:lnTo>
                  <a:lnTo>
                    <a:pt x="1283" y="1499"/>
                  </a:lnTo>
                  <a:lnTo>
                    <a:pt x="1286" y="1497"/>
                  </a:lnTo>
                  <a:lnTo>
                    <a:pt x="1293" y="1488"/>
                  </a:lnTo>
                  <a:lnTo>
                    <a:pt x="1293" y="1488"/>
                  </a:lnTo>
                  <a:lnTo>
                    <a:pt x="1299" y="1481"/>
                  </a:lnTo>
                  <a:lnTo>
                    <a:pt x="1301" y="1477"/>
                  </a:lnTo>
                  <a:lnTo>
                    <a:pt x="1302" y="1474"/>
                  </a:lnTo>
                  <a:lnTo>
                    <a:pt x="1303" y="1449"/>
                  </a:lnTo>
                  <a:lnTo>
                    <a:pt x="1303" y="1449"/>
                  </a:lnTo>
                  <a:lnTo>
                    <a:pt x="1305" y="1442"/>
                  </a:lnTo>
                  <a:lnTo>
                    <a:pt x="1308" y="1437"/>
                  </a:lnTo>
                  <a:lnTo>
                    <a:pt x="1312" y="1434"/>
                  </a:lnTo>
                  <a:lnTo>
                    <a:pt x="1315" y="1433"/>
                  </a:lnTo>
                  <a:lnTo>
                    <a:pt x="1320" y="1431"/>
                  </a:lnTo>
                  <a:lnTo>
                    <a:pt x="1324" y="1428"/>
                  </a:lnTo>
                  <a:lnTo>
                    <a:pt x="1328" y="1424"/>
                  </a:lnTo>
                  <a:lnTo>
                    <a:pt x="1330" y="1417"/>
                  </a:lnTo>
                  <a:lnTo>
                    <a:pt x="1330" y="1417"/>
                  </a:lnTo>
                  <a:lnTo>
                    <a:pt x="1330" y="1410"/>
                  </a:lnTo>
                  <a:lnTo>
                    <a:pt x="1330" y="1404"/>
                  </a:lnTo>
                  <a:lnTo>
                    <a:pt x="1329" y="1391"/>
                  </a:lnTo>
                  <a:lnTo>
                    <a:pt x="1326" y="1380"/>
                  </a:lnTo>
                  <a:lnTo>
                    <a:pt x="1326" y="1374"/>
                  </a:lnTo>
                  <a:lnTo>
                    <a:pt x="1326" y="1366"/>
                  </a:lnTo>
                  <a:lnTo>
                    <a:pt x="1326" y="1366"/>
                  </a:lnTo>
                  <a:lnTo>
                    <a:pt x="1330" y="1358"/>
                  </a:lnTo>
                  <a:lnTo>
                    <a:pt x="1334" y="1352"/>
                  </a:lnTo>
                  <a:lnTo>
                    <a:pt x="1340" y="1347"/>
                  </a:lnTo>
                  <a:lnTo>
                    <a:pt x="1347" y="1342"/>
                  </a:lnTo>
                  <a:lnTo>
                    <a:pt x="1364" y="1334"/>
                  </a:lnTo>
                  <a:lnTo>
                    <a:pt x="1374" y="1328"/>
                  </a:lnTo>
                  <a:lnTo>
                    <a:pt x="1383" y="1319"/>
                  </a:lnTo>
                  <a:lnTo>
                    <a:pt x="1383" y="1319"/>
                  </a:lnTo>
                  <a:lnTo>
                    <a:pt x="1397" y="1305"/>
                  </a:lnTo>
                  <a:lnTo>
                    <a:pt x="1407" y="1297"/>
                  </a:lnTo>
                  <a:lnTo>
                    <a:pt x="1411" y="1293"/>
                  </a:lnTo>
                  <a:lnTo>
                    <a:pt x="1413" y="1288"/>
                  </a:lnTo>
                  <a:lnTo>
                    <a:pt x="1416" y="1282"/>
                  </a:lnTo>
                  <a:lnTo>
                    <a:pt x="1418" y="1276"/>
                  </a:lnTo>
                  <a:lnTo>
                    <a:pt x="1418" y="1276"/>
                  </a:lnTo>
                  <a:lnTo>
                    <a:pt x="1421" y="1270"/>
                  </a:lnTo>
                  <a:lnTo>
                    <a:pt x="1423" y="1267"/>
                  </a:lnTo>
                  <a:lnTo>
                    <a:pt x="1426" y="1267"/>
                  </a:lnTo>
                  <a:lnTo>
                    <a:pt x="1428" y="1269"/>
                  </a:lnTo>
                  <a:lnTo>
                    <a:pt x="1432" y="1271"/>
                  </a:lnTo>
                  <a:lnTo>
                    <a:pt x="1437" y="1272"/>
                  </a:lnTo>
                  <a:lnTo>
                    <a:pt x="1443" y="1274"/>
                  </a:lnTo>
                  <a:lnTo>
                    <a:pt x="1449" y="1272"/>
                  </a:lnTo>
                  <a:lnTo>
                    <a:pt x="1449" y="1272"/>
                  </a:lnTo>
                  <a:lnTo>
                    <a:pt x="1455" y="1269"/>
                  </a:lnTo>
                  <a:lnTo>
                    <a:pt x="1460" y="1266"/>
                  </a:lnTo>
                  <a:lnTo>
                    <a:pt x="1465" y="1260"/>
                  </a:lnTo>
                  <a:lnTo>
                    <a:pt x="1467" y="1258"/>
                  </a:lnTo>
                  <a:lnTo>
                    <a:pt x="1469" y="1258"/>
                  </a:lnTo>
                  <a:lnTo>
                    <a:pt x="1471" y="1260"/>
                  </a:lnTo>
                  <a:lnTo>
                    <a:pt x="1471" y="1260"/>
                  </a:lnTo>
                  <a:lnTo>
                    <a:pt x="1475" y="1265"/>
                  </a:lnTo>
                  <a:lnTo>
                    <a:pt x="1478" y="1272"/>
                  </a:lnTo>
                  <a:lnTo>
                    <a:pt x="1482" y="1281"/>
                  </a:lnTo>
                  <a:lnTo>
                    <a:pt x="1486" y="1286"/>
                  </a:lnTo>
                  <a:lnTo>
                    <a:pt x="1491" y="1291"/>
                  </a:lnTo>
                  <a:lnTo>
                    <a:pt x="1491" y="1291"/>
                  </a:lnTo>
                  <a:lnTo>
                    <a:pt x="1498" y="1301"/>
                  </a:lnTo>
                  <a:lnTo>
                    <a:pt x="1502" y="1309"/>
                  </a:lnTo>
                  <a:lnTo>
                    <a:pt x="1505" y="1320"/>
                  </a:lnTo>
                  <a:lnTo>
                    <a:pt x="1509" y="1334"/>
                  </a:lnTo>
                  <a:lnTo>
                    <a:pt x="1509" y="1334"/>
                  </a:lnTo>
                  <a:lnTo>
                    <a:pt x="1510" y="1348"/>
                  </a:lnTo>
                  <a:lnTo>
                    <a:pt x="1512" y="1359"/>
                  </a:lnTo>
                  <a:lnTo>
                    <a:pt x="1513" y="1363"/>
                  </a:lnTo>
                  <a:lnTo>
                    <a:pt x="1514" y="1366"/>
                  </a:lnTo>
                  <a:lnTo>
                    <a:pt x="1515" y="1366"/>
                  </a:lnTo>
                  <a:lnTo>
                    <a:pt x="1519" y="1364"/>
                  </a:lnTo>
                  <a:lnTo>
                    <a:pt x="1519" y="1364"/>
                  </a:lnTo>
                  <a:lnTo>
                    <a:pt x="1526" y="1358"/>
                  </a:lnTo>
                  <a:lnTo>
                    <a:pt x="1531" y="1353"/>
                  </a:lnTo>
                  <a:lnTo>
                    <a:pt x="1534" y="1352"/>
                  </a:lnTo>
                  <a:lnTo>
                    <a:pt x="1537" y="1351"/>
                  </a:lnTo>
                  <a:lnTo>
                    <a:pt x="1540" y="1352"/>
                  </a:lnTo>
                  <a:lnTo>
                    <a:pt x="1544" y="1355"/>
                  </a:lnTo>
                  <a:lnTo>
                    <a:pt x="1544" y="1355"/>
                  </a:lnTo>
                  <a:lnTo>
                    <a:pt x="1550" y="1363"/>
                  </a:lnTo>
                  <a:lnTo>
                    <a:pt x="1557" y="1375"/>
                  </a:lnTo>
                  <a:lnTo>
                    <a:pt x="1562" y="1391"/>
                  </a:lnTo>
                  <a:lnTo>
                    <a:pt x="1567" y="1413"/>
                  </a:lnTo>
                  <a:lnTo>
                    <a:pt x="1567" y="1413"/>
                  </a:lnTo>
                  <a:lnTo>
                    <a:pt x="1572" y="1433"/>
                  </a:lnTo>
                  <a:lnTo>
                    <a:pt x="1574" y="1448"/>
                  </a:lnTo>
                  <a:lnTo>
                    <a:pt x="1574" y="1454"/>
                  </a:lnTo>
                  <a:lnTo>
                    <a:pt x="1573" y="1460"/>
                  </a:lnTo>
                  <a:lnTo>
                    <a:pt x="1569" y="1474"/>
                  </a:lnTo>
                  <a:lnTo>
                    <a:pt x="1569" y="1474"/>
                  </a:lnTo>
                  <a:lnTo>
                    <a:pt x="1568" y="1481"/>
                  </a:lnTo>
                  <a:lnTo>
                    <a:pt x="1567" y="1487"/>
                  </a:lnTo>
                  <a:lnTo>
                    <a:pt x="1568" y="1492"/>
                  </a:lnTo>
                  <a:lnTo>
                    <a:pt x="1569" y="1498"/>
                  </a:lnTo>
                  <a:lnTo>
                    <a:pt x="1573" y="1503"/>
                  </a:lnTo>
                  <a:lnTo>
                    <a:pt x="1577" y="1508"/>
                  </a:lnTo>
                  <a:lnTo>
                    <a:pt x="1586" y="1518"/>
                  </a:lnTo>
                  <a:lnTo>
                    <a:pt x="1586" y="1518"/>
                  </a:lnTo>
                  <a:lnTo>
                    <a:pt x="1591" y="1524"/>
                  </a:lnTo>
                  <a:lnTo>
                    <a:pt x="1594" y="1529"/>
                  </a:lnTo>
                  <a:lnTo>
                    <a:pt x="1596" y="1535"/>
                  </a:lnTo>
                  <a:lnTo>
                    <a:pt x="1596" y="1541"/>
                  </a:lnTo>
                  <a:lnTo>
                    <a:pt x="1596" y="1552"/>
                  </a:lnTo>
                  <a:lnTo>
                    <a:pt x="1594" y="1566"/>
                  </a:lnTo>
                  <a:lnTo>
                    <a:pt x="1594" y="1566"/>
                  </a:lnTo>
                  <a:lnTo>
                    <a:pt x="1594" y="1573"/>
                  </a:lnTo>
                  <a:lnTo>
                    <a:pt x="1595" y="1578"/>
                  </a:lnTo>
                  <a:lnTo>
                    <a:pt x="1596" y="1582"/>
                  </a:lnTo>
                  <a:lnTo>
                    <a:pt x="1598" y="1585"/>
                  </a:lnTo>
                  <a:lnTo>
                    <a:pt x="1602" y="1591"/>
                  </a:lnTo>
                  <a:lnTo>
                    <a:pt x="1606" y="1596"/>
                  </a:lnTo>
                  <a:lnTo>
                    <a:pt x="1606" y="1596"/>
                  </a:lnTo>
                  <a:lnTo>
                    <a:pt x="1607" y="1599"/>
                  </a:lnTo>
                  <a:lnTo>
                    <a:pt x="1610" y="1601"/>
                  </a:lnTo>
                  <a:lnTo>
                    <a:pt x="1618" y="1605"/>
                  </a:lnTo>
                  <a:lnTo>
                    <a:pt x="1627" y="1607"/>
                  </a:lnTo>
                  <a:lnTo>
                    <a:pt x="1638" y="1607"/>
                  </a:lnTo>
                  <a:lnTo>
                    <a:pt x="1638" y="1607"/>
                  </a:lnTo>
                  <a:lnTo>
                    <a:pt x="1642" y="1606"/>
                  </a:lnTo>
                  <a:lnTo>
                    <a:pt x="1644" y="1605"/>
                  </a:lnTo>
                  <a:lnTo>
                    <a:pt x="1644" y="1604"/>
                  </a:lnTo>
                  <a:lnTo>
                    <a:pt x="1643" y="1600"/>
                  </a:lnTo>
                  <a:lnTo>
                    <a:pt x="1639" y="1594"/>
                  </a:lnTo>
                  <a:lnTo>
                    <a:pt x="1637" y="1589"/>
                  </a:lnTo>
                  <a:lnTo>
                    <a:pt x="1634" y="1584"/>
                  </a:lnTo>
                  <a:lnTo>
                    <a:pt x="1634" y="1584"/>
                  </a:lnTo>
                  <a:lnTo>
                    <a:pt x="1634" y="1575"/>
                  </a:lnTo>
                  <a:lnTo>
                    <a:pt x="1633" y="1567"/>
                  </a:lnTo>
                  <a:lnTo>
                    <a:pt x="1631" y="1557"/>
                  </a:lnTo>
                  <a:lnTo>
                    <a:pt x="1631" y="1557"/>
                  </a:lnTo>
                  <a:lnTo>
                    <a:pt x="1628" y="1552"/>
                  </a:lnTo>
                  <a:lnTo>
                    <a:pt x="1625" y="1546"/>
                  </a:lnTo>
                  <a:lnTo>
                    <a:pt x="1613" y="1530"/>
                  </a:lnTo>
                  <a:lnTo>
                    <a:pt x="1601" y="1512"/>
                  </a:lnTo>
                  <a:lnTo>
                    <a:pt x="1595" y="1503"/>
                  </a:lnTo>
                  <a:lnTo>
                    <a:pt x="1591" y="1496"/>
                  </a:lnTo>
                  <a:lnTo>
                    <a:pt x="1591" y="1496"/>
                  </a:lnTo>
                  <a:lnTo>
                    <a:pt x="1588" y="1488"/>
                  </a:lnTo>
                  <a:lnTo>
                    <a:pt x="1586" y="1482"/>
                  </a:lnTo>
                  <a:lnTo>
                    <a:pt x="1586" y="1476"/>
                  </a:lnTo>
                  <a:lnTo>
                    <a:pt x="1586" y="1471"/>
                  </a:lnTo>
                  <a:lnTo>
                    <a:pt x="1586" y="1458"/>
                  </a:lnTo>
                  <a:lnTo>
                    <a:pt x="1586" y="1450"/>
                  </a:lnTo>
                  <a:lnTo>
                    <a:pt x="1585" y="1439"/>
                  </a:lnTo>
                  <a:lnTo>
                    <a:pt x="1585" y="1439"/>
                  </a:lnTo>
                  <a:lnTo>
                    <a:pt x="1584" y="1429"/>
                  </a:lnTo>
                  <a:lnTo>
                    <a:pt x="1584" y="1423"/>
                  </a:lnTo>
                  <a:lnTo>
                    <a:pt x="1586" y="1420"/>
                  </a:lnTo>
                  <a:lnTo>
                    <a:pt x="1590" y="1418"/>
                  </a:lnTo>
                  <a:lnTo>
                    <a:pt x="1594" y="1420"/>
                  </a:lnTo>
                  <a:lnTo>
                    <a:pt x="1598" y="1422"/>
                  </a:lnTo>
                  <a:lnTo>
                    <a:pt x="1601" y="1426"/>
                  </a:lnTo>
                  <a:lnTo>
                    <a:pt x="1604" y="1429"/>
                  </a:lnTo>
                  <a:lnTo>
                    <a:pt x="1604" y="1429"/>
                  </a:lnTo>
                  <a:lnTo>
                    <a:pt x="1606" y="1433"/>
                  </a:lnTo>
                  <a:lnTo>
                    <a:pt x="1609" y="1437"/>
                  </a:lnTo>
                  <a:lnTo>
                    <a:pt x="1617" y="1443"/>
                  </a:lnTo>
                  <a:lnTo>
                    <a:pt x="1628" y="1451"/>
                  </a:lnTo>
                  <a:lnTo>
                    <a:pt x="1639" y="1461"/>
                  </a:lnTo>
                  <a:lnTo>
                    <a:pt x="1639" y="1461"/>
                  </a:lnTo>
                  <a:lnTo>
                    <a:pt x="1643" y="1466"/>
                  </a:lnTo>
                  <a:lnTo>
                    <a:pt x="1647" y="1471"/>
                  </a:lnTo>
                  <a:lnTo>
                    <a:pt x="1648" y="1476"/>
                  </a:lnTo>
                  <a:lnTo>
                    <a:pt x="1648" y="1480"/>
                  </a:lnTo>
                  <a:lnTo>
                    <a:pt x="1649" y="1486"/>
                  </a:lnTo>
                  <a:lnTo>
                    <a:pt x="1650" y="1488"/>
                  </a:lnTo>
                  <a:lnTo>
                    <a:pt x="1652" y="1492"/>
                  </a:lnTo>
                  <a:lnTo>
                    <a:pt x="1652" y="1492"/>
                  </a:lnTo>
                  <a:lnTo>
                    <a:pt x="1654" y="1493"/>
                  </a:lnTo>
                  <a:lnTo>
                    <a:pt x="1658" y="1493"/>
                  </a:lnTo>
                  <a:lnTo>
                    <a:pt x="1661" y="1491"/>
                  </a:lnTo>
                  <a:lnTo>
                    <a:pt x="1665" y="1488"/>
                  </a:lnTo>
                  <a:lnTo>
                    <a:pt x="1675" y="1478"/>
                  </a:lnTo>
                  <a:lnTo>
                    <a:pt x="1690" y="1469"/>
                  </a:lnTo>
                  <a:lnTo>
                    <a:pt x="1690" y="1469"/>
                  </a:lnTo>
                  <a:lnTo>
                    <a:pt x="1697" y="1464"/>
                  </a:lnTo>
                  <a:lnTo>
                    <a:pt x="1703" y="1458"/>
                  </a:lnTo>
                  <a:lnTo>
                    <a:pt x="1708" y="1453"/>
                  </a:lnTo>
                  <a:lnTo>
                    <a:pt x="1712" y="1447"/>
                  </a:lnTo>
                  <a:lnTo>
                    <a:pt x="1713" y="1439"/>
                  </a:lnTo>
                  <a:lnTo>
                    <a:pt x="1713" y="1432"/>
                  </a:lnTo>
                  <a:lnTo>
                    <a:pt x="1712" y="1422"/>
                  </a:lnTo>
                  <a:lnTo>
                    <a:pt x="1708" y="1412"/>
                  </a:lnTo>
                  <a:lnTo>
                    <a:pt x="1708" y="1412"/>
                  </a:lnTo>
                  <a:lnTo>
                    <a:pt x="1699" y="1391"/>
                  </a:lnTo>
                  <a:lnTo>
                    <a:pt x="1688" y="1373"/>
                  </a:lnTo>
                  <a:lnTo>
                    <a:pt x="1676" y="1356"/>
                  </a:lnTo>
                  <a:lnTo>
                    <a:pt x="1659" y="1339"/>
                  </a:lnTo>
                  <a:lnTo>
                    <a:pt x="1659" y="1339"/>
                  </a:lnTo>
                  <a:lnTo>
                    <a:pt x="1655" y="1334"/>
                  </a:lnTo>
                  <a:lnTo>
                    <a:pt x="1653" y="1330"/>
                  </a:lnTo>
                  <a:lnTo>
                    <a:pt x="1650" y="1325"/>
                  </a:lnTo>
                  <a:lnTo>
                    <a:pt x="1650" y="1321"/>
                  </a:lnTo>
                  <a:lnTo>
                    <a:pt x="1650" y="1319"/>
                  </a:lnTo>
                  <a:lnTo>
                    <a:pt x="1652" y="1315"/>
                  </a:lnTo>
                  <a:lnTo>
                    <a:pt x="1656" y="1309"/>
                  </a:lnTo>
                  <a:lnTo>
                    <a:pt x="1663" y="1304"/>
                  </a:lnTo>
                  <a:lnTo>
                    <a:pt x="1669" y="1299"/>
                  </a:lnTo>
                  <a:lnTo>
                    <a:pt x="1676" y="1296"/>
                  </a:lnTo>
                  <a:lnTo>
                    <a:pt x="1681" y="1291"/>
                  </a:lnTo>
                  <a:lnTo>
                    <a:pt x="1681" y="1291"/>
                  </a:lnTo>
                  <a:lnTo>
                    <a:pt x="1685" y="1288"/>
                  </a:lnTo>
                  <a:lnTo>
                    <a:pt x="1691" y="1288"/>
                  </a:lnTo>
                  <a:lnTo>
                    <a:pt x="1696" y="1288"/>
                  </a:lnTo>
                  <a:lnTo>
                    <a:pt x="1702" y="1289"/>
                  </a:lnTo>
                  <a:lnTo>
                    <a:pt x="1707" y="1291"/>
                  </a:lnTo>
                  <a:lnTo>
                    <a:pt x="1713" y="1291"/>
                  </a:lnTo>
                  <a:lnTo>
                    <a:pt x="1719" y="1289"/>
                  </a:lnTo>
                  <a:lnTo>
                    <a:pt x="1724" y="1287"/>
                  </a:lnTo>
                  <a:lnTo>
                    <a:pt x="1724" y="1287"/>
                  </a:lnTo>
                  <a:lnTo>
                    <a:pt x="1729" y="1282"/>
                  </a:lnTo>
                  <a:lnTo>
                    <a:pt x="1735" y="1280"/>
                  </a:lnTo>
                  <a:lnTo>
                    <a:pt x="1750" y="1275"/>
                  </a:lnTo>
                  <a:lnTo>
                    <a:pt x="1767" y="1270"/>
                  </a:lnTo>
                  <a:lnTo>
                    <a:pt x="1775" y="1266"/>
                  </a:lnTo>
                  <a:lnTo>
                    <a:pt x="1783" y="1262"/>
                  </a:lnTo>
                  <a:lnTo>
                    <a:pt x="1783" y="1262"/>
                  </a:lnTo>
                  <a:lnTo>
                    <a:pt x="1790" y="1258"/>
                  </a:lnTo>
                  <a:lnTo>
                    <a:pt x="1796" y="1251"/>
                  </a:lnTo>
                  <a:lnTo>
                    <a:pt x="1807" y="1239"/>
                  </a:lnTo>
                  <a:lnTo>
                    <a:pt x="1812" y="1233"/>
                  </a:lnTo>
                  <a:lnTo>
                    <a:pt x="1820" y="1226"/>
                  </a:lnTo>
                  <a:lnTo>
                    <a:pt x="1829" y="1217"/>
                  </a:lnTo>
                  <a:lnTo>
                    <a:pt x="1841" y="1210"/>
                  </a:lnTo>
                  <a:lnTo>
                    <a:pt x="1841" y="1210"/>
                  </a:lnTo>
                  <a:lnTo>
                    <a:pt x="1854" y="1200"/>
                  </a:lnTo>
                  <a:lnTo>
                    <a:pt x="1864" y="1189"/>
                  </a:lnTo>
                  <a:lnTo>
                    <a:pt x="1874" y="1178"/>
                  </a:lnTo>
                  <a:lnTo>
                    <a:pt x="1880" y="1165"/>
                  </a:lnTo>
                  <a:lnTo>
                    <a:pt x="1885" y="1153"/>
                  </a:lnTo>
                  <a:lnTo>
                    <a:pt x="1886" y="1140"/>
                  </a:lnTo>
                  <a:lnTo>
                    <a:pt x="1886" y="1134"/>
                  </a:lnTo>
                  <a:lnTo>
                    <a:pt x="1886" y="1127"/>
                  </a:lnTo>
                  <a:lnTo>
                    <a:pt x="1883" y="1120"/>
                  </a:lnTo>
                  <a:lnTo>
                    <a:pt x="1881" y="1114"/>
                  </a:lnTo>
                  <a:lnTo>
                    <a:pt x="1881" y="1114"/>
                  </a:lnTo>
                  <a:lnTo>
                    <a:pt x="1876" y="1102"/>
                  </a:lnTo>
                  <a:lnTo>
                    <a:pt x="1871" y="1089"/>
                  </a:lnTo>
                  <a:lnTo>
                    <a:pt x="1865" y="1069"/>
                  </a:lnTo>
                  <a:lnTo>
                    <a:pt x="1860" y="1049"/>
                  </a:lnTo>
                  <a:lnTo>
                    <a:pt x="1856" y="1042"/>
                  </a:lnTo>
                  <a:lnTo>
                    <a:pt x="1853" y="1034"/>
                  </a:lnTo>
                  <a:lnTo>
                    <a:pt x="1853" y="1034"/>
                  </a:lnTo>
                  <a:lnTo>
                    <a:pt x="1850" y="1028"/>
                  </a:lnTo>
                  <a:lnTo>
                    <a:pt x="1850" y="1024"/>
                  </a:lnTo>
                  <a:lnTo>
                    <a:pt x="1852" y="1023"/>
                  </a:lnTo>
                  <a:lnTo>
                    <a:pt x="1855" y="1018"/>
                  </a:lnTo>
                  <a:lnTo>
                    <a:pt x="1860" y="1015"/>
                  </a:lnTo>
                  <a:lnTo>
                    <a:pt x="1875" y="1006"/>
                  </a:lnTo>
                  <a:lnTo>
                    <a:pt x="1883" y="1001"/>
                  </a:lnTo>
                  <a:lnTo>
                    <a:pt x="1892" y="994"/>
                  </a:lnTo>
                  <a:lnTo>
                    <a:pt x="1892" y="994"/>
                  </a:lnTo>
                  <a:lnTo>
                    <a:pt x="1896" y="990"/>
                  </a:lnTo>
                  <a:lnTo>
                    <a:pt x="1897" y="986"/>
                  </a:lnTo>
                  <a:lnTo>
                    <a:pt x="1898" y="984"/>
                  </a:lnTo>
                  <a:lnTo>
                    <a:pt x="1897" y="983"/>
                  </a:lnTo>
                  <a:lnTo>
                    <a:pt x="1895" y="981"/>
                  </a:lnTo>
                  <a:lnTo>
                    <a:pt x="1892" y="980"/>
                  </a:lnTo>
                  <a:lnTo>
                    <a:pt x="1883" y="980"/>
                  </a:lnTo>
                  <a:lnTo>
                    <a:pt x="1872" y="983"/>
                  </a:lnTo>
                  <a:lnTo>
                    <a:pt x="1860" y="985"/>
                  </a:lnTo>
                  <a:lnTo>
                    <a:pt x="1838" y="991"/>
                  </a:lnTo>
                  <a:lnTo>
                    <a:pt x="1838" y="991"/>
                  </a:lnTo>
                  <a:lnTo>
                    <a:pt x="1829" y="992"/>
                  </a:lnTo>
                  <a:lnTo>
                    <a:pt x="1823" y="991"/>
                  </a:lnTo>
                  <a:lnTo>
                    <a:pt x="1820" y="989"/>
                  </a:lnTo>
                  <a:lnTo>
                    <a:pt x="1817" y="984"/>
                  </a:lnTo>
                  <a:lnTo>
                    <a:pt x="1818" y="979"/>
                  </a:lnTo>
                  <a:lnTo>
                    <a:pt x="1821" y="972"/>
                  </a:lnTo>
                  <a:lnTo>
                    <a:pt x="1825" y="964"/>
                  </a:lnTo>
                  <a:lnTo>
                    <a:pt x="1832" y="956"/>
                  </a:lnTo>
                  <a:lnTo>
                    <a:pt x="1832" y="956"/>
                  </a:lnTo>
                  <a:lnTo>
                    <a:pt x="1839" y="949"/>
                  </a:lnTo>
                  <a:lnTo>
                    <a:pt x="1847" y="943"/>
                  </a:lnTo>
                  <a:lnTo>
                    <a:pt x="1854" y="938"/>
                  </a:lnTo>
                  <a:lnTo>
                    <a:pt x="1861" y="936"/>
                  </a:lnTo>
                  <a:lnTo>
                    <a:pt x="1866" y="935"/>
                  </a:lnTo>
                  <a:lnTo>
                    <a:pt x="1870" y="934"/>
                  </a:lnTo>
                  <a:lnTo>
                    <a:pt x="1872" y="936"/>
                  </a:lnTo>
                  <a:lnTo>
                    <a:pt x="1872" y="938"/>
                  </a:lnTo>
                  <a:lnTo>
                    <a:pt x="1872" y="938"/>
                  </a:lnTo>
                  <a:lnTo>
                    <a:pt x="1872" y="942"/>
                  </a:lnTo>
                  <a:lnTo>
                    <a:pt x="1874" y="946"/>
                  </a:lnTo>
                  <a:lnTo>
                    <a:pt x="1876" y="949"/>
                  </a:lnTo>
                  <a:lnTo>
                    <a:pt x="1880" y="952"/>
                  </a:lnTo>
                  <a:lnTo>
                    <a:pt x="1885" y="953"/>
                  </a:lnTo>
                  <a:lnTo>
                    <a:pt x="1890" y="953"/>
                  </a:lnTo>
                  <a:lnTo>
                    <a:pt x="1896" y="953"/>
                  </a:lnTo>
                  <a:lnTo>
                    <a:pt x="1903" y="951"/>
                  </a:lnTo>
                  <a:lnTo>
                    <a:pt x="1903" y="951"/>
                  </a:lnTo>
                  <a:lnTo>
                    <a:pt x="1909" y="948"/>
                  </a:lnTo>
                  <a:lnTo>
                    <a:pt x="1914" y="948"/>
                  </a:lnTo>
                  <a:lnTo>
                    <a:pt x="1919" y="948"/>
                  </a:lnTo>
                  <a:lnTo>
                    <a:pt x="1923" y="951"/>
                  </a:lnTo>
                  <a:lnTo>
                    <a:pt x="1925" y="953"/>
                  </a:lnTo>
                  <a:lnTo>
                    <a:pt x="1926" y="957"/>
                  </a:lnTo>
                  <a:lnTo>
                    <a:pt x="1925" y="962"/>
                  </a:lnTo>
                  <a:lnTo>
                    <a:pt x="1923" y="968"/>
                  </a:lnTo>
                  <a:lnTo>
                    <a:pt x="1923" y="968"/>
                  </a:lnTo>
                  <a:lnTo>
                    <a:pt x="1919" y="973"/>
                  </a:lnTo>
                  <a:lnTo>
                    <a:pt x="1919" y="976"/>
                  </a:lnTo>
                  <a:lnTo>
                    <a:pt x="1919" y="980"/>
                  </a:lnTo>
                  <a:lnTo>
                    <a:pt x="1920" y="983"/>
                  </a:lnTo>
                  <a:lnTo>
                    <a:pt x="1924" y="986"/>
                  </a:lnTo>
                  <a:lnTo>
                    <a:pt x="1929" y="989"/>
                  </a:lnTo>
                  <a:lnTo>
                    <a:pt x="1941" y="996"/>
                  </a:lnTo>
                  <a:lnTo>
                    <a:pt x="1941" y="996"/>
                  </a:lnTo>
                  <a:lnTo>
                    <a:pt x="1947" y="1001"/>
                  </a:lnTo>
                  <a:lnTo>
                    <a:pt x="1949" y="1005"/>
                  </a:lnTo>
                  <a:lnTo>
                    <a:pt x="1949" y="1010"/>
                  </a:lnTo>
                  <a:lnTo>
                    <a:pt x="1946" y="1013"/>
                  </a:lnTo>
                  <a:lnTo>
                    <a:pt x="1937" y="1023"/>
                  </a:lnTo>
                  <a:lnTo>
                    <a:pt x="1934" y="1029"/>
                  </a:lnTo>
                  <a:lnTo>
                    <a:pt x="1930" y="1037"/>
                  </a:lnTo>
                  <a:lnTo>
                    <a:pt x="1930" y="1037"/>
                  </a:lnTo>
                  <a:lnTo>
                    <a:pt x="1930" y="1039"/>
                  </a:lnTo>
                  <a:lnTo>
                    <a:pt x="1930" y="1043"/>
                  </a:lnTo>
                  <a:lnTo>
                    <a:pt x="1931" y="1044"/>
                  </a:lnTo>
                  <a:lnTo>
                    <a:pt x="1933" y="1046"/>
                  </a:lnTo>
                  <a:lnTo>
                    <a:pt x="1937" y="1048"/>
                  </a:lnTo>
                  <a:lnTo>
                    <a:pt x="1944" y="1048"/>
                  </a:lnTo>
                  <a:lnTo>
                    <a:pt x="1952" y="1045"/>
                  </a:lnTo>
                  <a:lnTo>
                    <a:pt x="1960" y="1043"/>
                  </a:lnTo>
                  <a:lnTo>
                    <a:pt x="1968" y="1038"/>
                  </a:lnTo>
                  <a:lnTo>
                    <a:pt x="1974" y="1033"/>
                  </a:lnTo>
                  <a:lnTo>
                    <a:pt x="1974" y="1033"/>
                  </a:lnTo>
                  <a:lnTo>
                    <a:pt x="1979" y="1027"/>
                  </a:lnTo>
                  <a:lnTo>
                    <a:pt x="1982" y="1021"/>
                  </a:lnTo>
                  <a:lnTo>
                    <a:pt x="1984" y="1016"/>
                  </a:lnTo>
                  <a:lnTo>
                    <a:pt x="1983" y="1010"/>
                  </a:lnTo>
                  <a:lnTo>
                    <a:pt x="1982" y="1005"/>
                  </a:lnTo>
                  <a:lnTo>
                    <a:pt x="1979" y="1000"/>
                  </a:lnTo>
                  <a:lnTo>
                    <a:pt x="1977" y="995"/>
                  </a:lnTo>
                  <a:lnTo>
                    <a:pt x="1972" y="990"/>
                  </a:lnTo>
                  <a:lnTo>
                    <a:pt x="1972" y="990"/>
                  </a:lnTo>
                  <a:lnTo>
                    <a:pt x="1969" y="986"/>
                  </a:lnTo>
                  <a:lnTo>
                    <a:pt x="1967" y="981"/>
                  </a:lnTo>
                  <a:lnTo>
                    <a:pt x="1963" y="969"/>
                  </a:lnTo>
                  <a:lnTo>
                    <a:pt x="1960" y="954"/>
                  </a:lnTo>
                  <a:lnTo>
                    <a:pt x="1958" y="946"/>
                  </a:lnTo>
                  <a:lnTo>
                    <a:pt x="1955" y="937"/>
                  </a:lnTo>
                  <a:lnTo>
                    <a:pt x="1955" y="937"/>
                  </a:lnTo>
                  <a:lnTo>
                    <a:pt x="1953" y="934"/>
                  </a:lnTo>
                  <a:lnTo>
                    <a:pt x="1952" y="930"/>
                  </a:lnTo>
                  <a:lnTo>
                    <a:pt x="1953" y="926"/>
                  </a:lnTo>
                  <a:lnTo>
                    <a:pt x="1955" y="922"/>
                  </a:lnTo>
                  <a:lnTo>
                    <a:pt x="1960" y="916"/>
                  </a:lnTo>
                  <a:lnTo>
                    <a:pt x="1966" y="910"/>
                  </a:lnTo>
                  <a:lnTo>
                    <a:pt x="1984" y="898"/>
                  </a:lnTo>
                  <a:lnTo>
                    <a:pt x="1994" y="892"/>
                  </a:lnTo>
                  <a:lnTo>
                    <a:pt x="2004" y="884"/>
                  </a:lnTo>
                  <a:lnTo>
                    <a:pt x="2004" y="884"/>
                  </a:lnTo>
                  <a:lnTo>
                    <a:pt x="2012" y="880"/>
                  </a:lnTo>
                  <a:lnTo>
                    <a:pt x="2016" y="878"/>
                  </a:lnTo>
                  <a:lnTo>
                    <a:pt x="2018" y="878"/>
                  </a:lnTo>
                  <a:lnTo>
                    <a:pt x="2023" y="880"/>
                  </a:lnTo>
                  <a:lnTo>
                    <a:pt x="2028" y="883"/>
                  </a:lnTo>
                  <a:lnTo>
                    <a:pt x="2032" y="887"/>
                  </a:lnTo>
                  <a:lnTo>
                    <a:pt x="2036" y="889"/>
                  </a:lnTo>
                  <a:lnTo>
                    <a:pt x="2041" y="891"/>
                  </a:lnTo>
                  <a:lnTo>
                    <a:pt x="2043" y="891"/>
                  </a:lnTo>
                  <a:lnTo>
                    <a:pt x="2045" y="889"/>
                  </a:lnTo>
                  <a:lnTo>
                    <a:pt x="2045" y="889"/>
                  </a:lnTo>
                  <a:lnTo>
                    <a:pt x="2052" y="884"/>
                  </a:lnTo>
                  <a:lnTo>
                    <a:pt x="2059" y="877"/>
                  </a:lnTo>
                  <a:lnTo>
                    <a:pt x="2075" y="856"/>
                  </a:lnTo>
                  <a:lnTo>
                    <a:pt x="2091" y="832"/>
                  </a:lnTo>
                  <a:lnTo>
                    <a:pt x="2106" y="808"/>
                  </a:lnTo>
                  <a:lnTo>
                    <a:pt x="2106" y="808"/>
                  </a:lnTo>
                  <a:lnTo>
                    <a:pt x="2112" y="799"/>
                  </a:lnTo>
                  <a:lnTo>
                    <a:pt x="2115" y="787"/>
                  </a:lnTo>
                  <a:lnTo>
                    <a:pt x="2118" y="776"/>
                  </a:lnTo>
                  <a:lnTo>
                    <a:pt x="2120" y="765"/>
                  </a:lnTo>
                  <a:lnTo>
                    <a:pt x="2125" y="742"/>
                  </a:lnTo>
                  <a:lnTo>
                    <a:pt x="2129" y="730"/>
                  </a:lnTo>
                  <a:lnTo>
                    <a:pt x="2134" y="718"/>
                  </a:lnTo>
                  <a:lnTo>
                    <a:pt x="2134" y="718"/>
                  </a:lnTo>
                  <a:lnTo>
                    <a:pt x="2138" y="706"/>
                  </a:lnTo>
                  <a:lnTo>
                    <a:pt x="2139" y="698"/>
                  </a:lnTo>
                  <a:lnTo>
                    <a:pt x="2138" y="692"/>
                  </a:lnTo>
                  <a:lnTo>
                    <a:pt x="2135" y="688"/>
                  </a:lnTo>
                  <a:lnTo>
                    <a:pt x="2130" y="684"/>
                  </a:lnTo>
                  <a:lnTo>
                    <a:pt x="2124" y="682"/>
                  </a:lnTo>
                  <a:lnTo>
                    <a:pt x="2109" y="678"/>
                  </a:lnTo>
                  <a:lnTo>
                    <a:pt x="2109" y="678"/>
                  </a:lnTo>
                  <a:lnTo>
                    <a:pt x="2093" y="672"/>
                  </a:lnTo>
                  <a:lnTo>
                    <a:pt x="2087" y="668"/>
                  </a:lnTo>
                  <a:lnTo>
                    <a:pt x="2082" y="665"/>
                  </a:lnTo>
                  <a:lnTo>
                    <a:pt x="2079" y="659"/>
                  </a:lnTo>
                  <a:lnTo>
                    <a:pt x="2077" y="652"/>
                  </a:lnTo>
                  <a:lnTo>
                    <a:pt x="2079" y="646"/>
                  </a:lnTo>
                  <a:lnTo>
                    <a:pt x="2084" y="638"/>
                  </a:lnTo>
                  <a:lnTo>
                    <a:pt x="2084" y="638"/>
                  </a:lnTo>
                  <a:lnTo>
                    <a:pt x="2101" y="613"/>
                  </a:lnTo>
                  <a:lnTo>
                    <a:pt x="2114" y="597"/>
                  </a:lnTo>
                  <a:lnTo>
                    <a:pt x="2129" y="581"/>
                  </a:lnTo>
                  <a:lnTo>
                    <a:pt x="2145" y="565"/>
                  </a:lnTo>
                  <a:lnTo>
                    <a:pt x="2162" y="551"/>
                  </a:lnTo>
                  <a:lnTo>
                    <a:pt x="2171" y="546"/>
                  </a:lnTo>
                  <a:lnTo>
                    <a:pt x="2179" y="541"/>
                  </a:lnTo>
                  <a:lnTo>
                    <a:pt x="2187" y="537"/>
                  </a:lnTo>
                  <a:lnTo>
                    <a:pt x="2195" y="535"/>
                  </a:lnTo>
                  <a:lnTo>
                    <a:pt x="2195" y="535"/>
                  </a:lnTo>
                  <a:lnTo>
                    <a:pt x="2209" y="532"/>
                  </a:lnTo>
                  <a:lnTo>
                    <a:pt x="2220" y="531"/>
                  </a:lnTo>
                  <a:lnTo>
                    <a:pt x="2230" y="532"/>
                  </a:lnTo>
                  <a:lnTo>
                    <a:pt x="2238" y="533"/>
                  </a:lnTo>
                  <a:lnTo>
                    <a:pt x="2252" y="536"/>
                  </a:lnTo>
                  <a:lnTo>
                    <a:pt x="2258" y="537"/>
                  </a:lnTo>
                  <a:lnTo>
                    <a:pt x="2265" y="538"/>
                  </a:lnTo>
                  <a:lnTo>
                    <a:pt x="2265" y="538"/>
                  </a:lnTo>
                  <a:lnTo>
                    <a:pt x="2270" y="538"/>
                  </a:lnTo>
                  <a:lnTo>
                    <a:pt x="2275" y="541"/>
                  </a:lnTo>
                  <a:lnTo>
                    <a:pt x="2285" y="547"/>
                  </a:lnTo>
                  <a:lnTo>
                    <a:pt x="2290" y="551"/>
                  </a:lnTo>
                  <a:lnTo>
                    <a:pt x="2297" y="553"/>
                  </a:lnTo>
                  <a:lnTo>
                    <a:pt x="2306" y="554"/>
                  </a:lnTo>
                  <a:lnTo>
                    <a:pt x="2318" y="554"/>
                  </a:lnTo>
                  <a:lnTo>
                    <a:pt x="2318" y="554"/>
                  </a:lnTo>
                  <a:lnTo>
                    <a:pt x="2324" y="553"/>
                  </a:lnTo>
                  <a:lnTo>
                    <a:pt x="2330" y="552"/>
                  </a:lnTo>
                  <a:lnTo>
                    <a:pt x="2334" y="549"/>
                  </a:lnTo>
                  <a:lnTo>
                    <a:pt x="2338" y="546"/>
                  </a:lnTo>
                  <a:lnTo>
                    <a:pt x="2344" y="538"/>
                  </a:lnTo>
                  <a:lnTo>
                    <a:pt x="2347" y="530"/>
                  </a:lnTo>
                  <a:lnTo>
                    <a:pt x="2351" y="520"/>
                  </a:lnTo>
                  <a:lnTo>
                    <a:pt x="2356" y="510"/>
                  </a:lnTo>
                  <a:lnTo>
                    <a:pt x="2363" y="499"/>
                  </a:lnTo>
                  <a:lnTo>
                    <a:pt x="2368" y="494"/>
                  </a:lnTo>
                  <a:lnTo>
                    <a:pt x="2374" y="489"/>
                  </a:lnTo>
                  <a:lnTo>
                    <a:pt x="2374" y="489"/>
                  </a:lnTo>
                  <a:lnTo>
                    <a:pt x="2379" y="486"/>
                  </a:lnTo>
                  <a:lnTo>
                    <a:pt x="2384" y="483"/>
                  </a:lnTo>
                  <a:lnTo>
                    <a:pt x="2388" y="483"/>
                  </a:lnTo>
                  <a:lnTo>
                    <a:pt x="2392" y="483"/>
                  </a:lnTo>
                  <a:lnTo>
                    <a:pt x="2393" y="484"/>
                  </a:lnTo>
                  <a:lnTo>
                    <a:pt x="2395" y="487"/>
                  </a:lnTo>
                  <a:lnTo>
                    <a:pt x="2396" y="493"/>
                  </a:lnTo>
                  <a:lnTo>
                    <a:pt x="2398" y="501"/>
                  </a:lnTo>
                  <a:lnTo>
                    <a:pt x="2400" y="509"/>
                  </a:lnTo>
                  <a:lnTo>
                    <a:pt x="2401" y="511"/>
                  </a:lnTo>
                  <a:lnTo>
                    <a:pt x="2404" y="514"/>
                  </a:lnTo>
                  <a:lnTo>
                    <a:pt x="2406" y="516"/>
                  </a:lnTo>
                  <a:lnTo>
                    <a:pt x="2410" y="517"/>
                  </a:lnTo>
                  <a:lnTo>
                    <a:pt x="2410" y="517"/>
                  </a:lnTo>
                  <a:lnTo>
                    <a:pt x="2419" y="516"/>
                  </a:lnTo>
                  <a:lnTo>
                    <a:pt x="2428" y="514"/>
                  </a:lnTo>
                  <a:lnTo>
                    <a:pt x="2437" y="510"/>
                  </a:lnTo>
                  <a:lnTo>
                    <a:pt x="2446" y="505"/>
                  </a:lnTo>
                  <a:lnTo>
                    <a:pt x="2458" y="499"/>
                  </a:lnTo>
                  <a:lnTo>
                    <a:pt x="2462" y="498"/>
                  </a:lnTo>
                  <a:lnTo>
                    <a:pt x="2463" y="499"/>
                  </a:lnTo>
                  <a:lnTo>
                    <a:pt x="2464" y="500"/>
                  </a:lnTo>
                  <a:lnTo>
                    <a:pt x="2464" y="500"/>
                  </a:lnTo>
                  <a:lnTo>
                    <a:pt x="2463" y="505"/>
                  </a:lnTo>
                  <a:lnTo>
                    <a:pt x="2460" y="508"/>
                  </a:lnTo>
                  <a:lnTo>
                    <a:pt x="2457" y="511"/>
                  </a:lnTo>
                  <a:lnTo>
                    <a:pt x="2452" y="514"/>
                  </a:lnTo>
                  <a:lnTo>
                    <a:pt x="2441" y="521"/>
                  </a:lnTo>
                  <a:lnTo>
                    <a:pt x="2436" y="525"/>
                  </a:lnTo>
                  <a:lnTo>
                    <a:pt x="2431" y="528"/>
                  </a:lnTo>
                  <a:lnTo>
                    <a:pt x="2431" y="528"/>
                  </a:lnTo>
                  <a:lnTo>
                    <a:pt x="2363" y="597"/>
                  </a:lnTo>
                  <a:lnTo>
                    <a:pt x="2363" y="597"/>
                  </a:lnTo>
                  <a:lnTo>
                    <a:pt x="2354" y="607"/>
                  </a:lnTo>
                  <a:lnTo>
                    <a:pt x="2347" y="614"/>
                  </a:lnTo>
                  <a:lnTo>
                    <a:pt x="2344" y="623"/>
                  </a:lnTo>
                  <a:lnTo>
                    <a:pt x="2342" y="630"/>
                  </a:lnTo>
                  <a:lnTo>
                    <a:pt x="2342" y="639"/>
                  </a:lnTo>
                  <a:lnTo>
                    <a:pt x="2344" y="650"/>
                  </a:lnTo>
                  <a:lnTo>
                    <a:pt x="2349" y="676"/>
                  </a:lnTo>
                  <a:lnTo>
                    <a:pt x="2349" y="676"/>
                  </a:lnTo>
                  <a:lnTo>
                    <a:pt x="2352" y="691"/>
                  </a:lnTo>
                  <a:lnTo>
                    <a:pt x="2354" y="703"/>
                  </a:lnTo>
                  <a:lnTo>
                    <a:pt x="2355" y="719"/>
                  </a:lnTo>
                  <a:lnTo>
                    <a:pt x="2356" y="722"/>
                  </a:lnTo>
                  <a:lnTo>
                    <a:pt x="2357" y="725"/>
                  </a:lnTo>
                  <a:lnTo>
                    <a:pt x="2361" y="725"/>
                  </a:lnTo>
                  <a:lnTo>
                    <a:pt x="2367" y="724"/>
                  </a:lnTo>
                  <a:lnTo>
                    <a:pt x="2367" y="724"/>
                  </a:lnTo>
                  <a:lnTo>
                    <a:pt x="2374" y="719"/>
                  </a:lnTo>
                  <a:lnTo>
                    <a:pt x="2382" y="711"/>
                  </a:lnTo>
                  <a:lnTo>
                    <a:pt x="2392" y="702"/>
                  </a:lnTo>
                  <a:lnTo>
                    <a:pt x="2400" y="691"/>
                  </a:lnTo>
                  <a:lnTo>
                    <a:pt x="2410" y="677"/>
                  </a:lnTo>
                  <a:lnTo>
                    <a:pt x="2419" y="662"/>
                  </a:lnTo>
                  <a:lnTo>
                    <a:pt x="2425" y="646"/>
                  </a:lnTo>
                  <a:lnTo>
                    <a:pt x="2431" y="632"/>
                  </a:lnTo>
                  <a:lnTo>
                    <a:pt x="2431" y="632"/>
                  </a:lnTo>
                  <a:lnTo>
                    <a:pt x="2436" y="607"/>
                  </a:lnTo>
                  <a:lnTo>
                    <a:pt x="2438" y="589"/>
                  </a:lnTo>
                  <a:lnTo>
                    <a:pt x="2438" y="571"/>
                  </a:lnTo>
                  <a:lnTo>
                    <a:pt x="2438" y="549"/>
                  </a:lnTo>
                  <a:lnTo>
                    <a:pt x="2438" y="549"/>
                  </a:lnTo>
                  <a:lnTo>
                    <a:pt x="2439" y="538"/>
                  </a:lnTo>
                  <a:lnTo>
                    <a:pt x="2441" y="532"/>
                  </a:lnTo>
                  <a:lnTo>
                    <a:pt x="2442" y="531"/>
                  </a:lnTo>
                  <a:lnTo>
                    <a:pt x="2443" y="530"/>
                  </a:lnTo>
                  <a:lnTo>
                    <a:pt x="2447" y="530"/>
                  </a:lnTo>
                  <a:lnTo>
                    <a:pt x="2459" y="535"/>
                  </a:lnTo>
                  <a:lnTo>
                    <a:pt x="2469" y="537"/>
                  </a:lnTo>
                  <a:lnTo>
                    <a:pt x="2480" y="538"/>
                  </a:lnTo>
                  <a:lnTo>
                    <a:pt x="2480" y="538"/>
                  </a:lnTo>
                  <a:lnTo>
                    <a:pt x="2491" y="537"/>
                  </a:lnTo>
                  <a:lnTo>
                    <a:pt x="2500" y="536"/>
                  </a:lnTo>
                  <a:lnTo>
                    <a:pt x="2511" y="531"/>
                  </a:lnTo>
                  <a:lnTo>
                    <a:pt x="2513" y="530"/>
                  </a:lnTo>
                  <a:lnTo>
                    <a:pt x="2516" y="531"/>
                  </a:lnTo>
                  <a:lnTo>
                    <a:pt x="2518" y="533"/>
                  </a:lnTo>
                  <a:lnTo>
                    <a:pt x="2520" y="540"/>
                  </a:lnTo>
                  <a:lnTo>
                    <a:pt x="2520" y="540"/>
                  </a:lnTo>
                  <a:lnTo>
                    <a:pt x="2524" y="544"/>
                  </a:lnTo>
                  <a:lnTo>
                    <a:pt x="2527" y="546"/>
                  </a:lnTo>
                  <a:lnTo>
                    <a:pt x="2528" y="547"/>
                  </a:lnTo>
                  <a:lnTo>
                    <a:pt x="2533" y="546"/>
                  </a:lnTo>
                  <a:lnTo>
                    <a:pt x="2538" y="542"/>
                  </a:lnTo>
                  <a:lnTo>
                    <a:pt x="2554" y="527"/>
                  </a:lnTo>
                  <a:lnTo>
                    <a:pt x="2577" y="503"/>
                  </a:lnTo>
                  <a:lnTo>
                    <a:pt x="2577" y="503"/>
                  </a:lnTo>
                  <a:lnTo>
                    <a:pt x="2584" y="495"/>
                  </a:lnTo>
                  <a:lnTo>
                    <a:pt x="2592" y="490"/>
                  </a:lnTo>
                  <a:lnTo>
                    <a:pt x="2598" y="487"/>
                  </a:lnTo>
                  <a:lnTo>
                    <a:pt x="2604" y="484"/>
                  </a:lnTo>
                  <a:lnTo>
                    <a:pt x="2611" y="483"/>
                  </a:lnTo>
                  <a:lnTo>
                    <a:pt x="2616" y="482"/>
                  </a:lnTo>
                  <a:lnTo>
                    <a:pt x="2628" y="483"/>
                  </a:lnTo>
                  <a:lnTo>
                    <a:pt x="2647" y="486"/>
                  </a:lnTo>
                  <a:lnTo>
                    <a:pt x="2654" y="484"/>
                  </a:lnTo>
                  <a:lnTo>
                    <a:pt x="2657" y="484"/>
                  </a:lnTo>
                  <a:lnTo>
                    <a:pt x="2660" y="482"/>
                  </a:lnTo>
                  <a:lnTo>
                    <a:pt x="2660" y="482"/>
                  </a:lnTo>
                  <a:lnTo>
                    <a:pt x="2662" y="479"/>
                  </a:lnTo>
                  <a:lnTo>
                    <a:pt x="2662" y="477"/>
                  </a:lnTo>
                  <a:lnTo>
                    <a:pt x="2662" y="473"/>
                  </a:lnTo>
                  <a:lnTo>
                    <a:pt x="2659" y="470"/>
                  </a:lnTo>
                  <a:lnTo>
                    <a:pt x="2654" y="462"/>
                  </a:lnTo>
                  <a:lnTo>
                    <a:pt x="2648" y="456"/>
                  </a:lnTo>
                  <a:lnTo>
                    <a:pt x="2636" y="444"/>
                  </a:lnTo>
                  <a:lnTo>
                    <a:pt x="2635" y="440"/>
                  </a:lnTo>
                  <a:lnTo>
                    <a:pt x="2635" y="439"/>
                  </a:lnTo>
                  <a:lnTo>
                    <a:pt x="2636" y="439"/>
                  </a:lnTo>
                  <a:lnTo>
                    <a:pt x="2636" y="439"/>
                  </a:lnTo>
                  <a:lnTo>
                    <a:pt x="2652" y="436"/>
                  </a:lnTo>
                  <a:lnTo>
                    <a:pt x="2675" y="432"/>
                  </a:lnTo>
                  <a:lnTo>
                    <a:pt x="2697" y="427"/>
                  </a:lnTo>
                  <a:lnTo>
                    <a:pt x="2713" y="425"/>
                  </a:lnTo>
                  <a:lnTo>
                    <a:pt x="2713" y="425"/>
                  </a:lnTo>
                  <a:lnTo>
                    <a:pt x="2717" y="425"/>
                  </a:lnTo>
                  <a:lnTo>
                    <a:pt x="2722" y="428"/>
                  </a:lnTo>
                  <a:lnTo>
                    <a:pt x="2729" y="433"/>
                  </a:lnTo>
                  <a:lnTo>
                    <a:pt x="2740" y="440"/>
                  </a:lnTo>
                  <a:lnTo>
                    <a:pt x="2747" y="443"/>
                  </a:lnTo>
                  <a:lnTo>
                    <a:pt x="2756" y="445"/>
                  </a:lnTo>
                  <a:lnTo>
                    <a:pt x="2756" y="445"/>
                  </a:lnTo>
                  <a:lnTo>
                    <a:pt x="2765" y="446"/>
                  </a:lnTo>
                  <a:lnTo>
                    <a:pt x="2773" y="446"/>
                  </a:lnTo>
                  <a:lnTo>
                    <a:pt x="2781" y="445"/>
                  </a:lnTo>
                  <a:lnTo>
                    <a:pt x="2787" y="441"/>
                  </a:lnTo>
                  <a:lnTo>
                    <a:pt x="2792" y="438"/>
                  </a:lnTo>
                  <a:lnTo>
                    <a:pt x="2795" y="434"/>
                  </a:lnTo>
                  <a:lnTo>
                    <a:pt x="2798" y="429"/>
                  </a:lnTo>
                  <a:lnTo>
                    <a:pt x="2799" y="424"/>
                  </a:lnTo>
                  <a:lnTo>
                    <a:pt x="2799" y="424"/>
                  </a:lnTo>
                  <a:lnTo>
                    <a:pt x="2797" y="419"/>
                  </a:lnTo>
                  <a:lnTo>
                    <a:pt x="2793" y="414"/>
                  </a:lnTo>
                  <a:lnTo>
                    <a:pt x="2788" y="409"/>
                  </a:lnTo>
                  <a:lnTo>
                    <a:pt x="2781" y="405"/>
                  </a:lnTo>
                  <a:lnTo>
                    <a:pt x="2762" y="393"/>
                  </a:lnTo>
                  <a:lnTo>
                    <a:pt x="2754" y="386"/>
                  </a:lnTo>
                  <a:lnTo>
                    <a:pt x="2744" y="376"/>
                  </a:lnTo>
                  <a:lnTo>
                    <a:pt x="2744" y="376"/>
                  </a:lnTo>
                  <a:close/>
                  <a:moveTo>
                    <a:pt x="970" y="844"/>
                  </a:moveTo>
                  <a:lnTo>
                    <a:pt x="970" y="844"/>
                  </a:lnTo>
                  <a:lnTo>
                    <a:pt x="964" y="845"/>
                  </a:lnTo>
                  <a:lnTo>
                    <a:pt x="959" y="845"/>
                  </a:lnTo>
                  <a:lnTo>
                    <a:pt x="950" y="843"/>
                  </a:lnTo>
                  <a:lnTo>
                    <a:pt x="945" y="843"/>
                  </a:lnTo>
                  <a:lnTo>
                    <a:pt x="941" y="843"/>
                  </a:lnTo>
                  <a:lnTo>
                    <a:pt x="937" y="845"/>
                  </a:lnTo>
                  <a:lnTo>
                    <a:pt x="934" y="850"/>
                  </a:lnTo>
                  <a:lnTo>
                    <a:pt x="934" y="850"/>
                  </a:lnTo>
                  <a:lnTo>
                    <a:pt x="926" y="861"/>
                  </a:lnTo>
                  <a:lnTo>
                    <a:pt x="924" y="866"/>
                  </a:lnTo>
                  <a:lnTo>
                    <a:pt x="923" y="871"/>
                  </a:lnTo>
                  <a:lnTo>
                    <a:pt x="923" y="876"/>
                  </a:lnTo>
                  <a:lnTo>
                    <a:pt x="925" y="880"/>
                  </a:lnTo>
                  <a:lnTo>
                    <a:pt x="930" y="884"/>
                  </a:lnTo>
                  <a:lnTo>
                    <a:pt x="937" y="888"/>
                  </a:lnTo>
                  <a:lnTo>
                    <a:pt x="937" y="888"/>
                  </a:lnTo>
                  <a:lnTo>
                    <a:pt x="948" y="894"/>
                  </a:lnTo>
                  <a:lnTo>
                    <a:pt x="950" y="895"/>
                  </a:lnTo>
                  <a:lnTo>
                    <a:pt x="951" y="897"/>
                  </a:lnTo>
                  <a:lnTo>
                    <a:pt x="951" y="902"/>
                  </a:lnTo>
                  <a:lnTo>
                    <a:pt x="953" y="905"/>
                  </a:lnTo>
                  <a:lnTo>
                    <a:pt x="958" y="910"/>
                  </a:lnTo>
                  <a:lnTo>
                    <a:pt x="958" y="910"/>
                  </a:lnTo>
                  <a:lnTo>
                    <a:pt x="963" y="916"/>
                  </a:lnTo>
                  <a:lnTo>
                    <a:pt x="967" y="921"/>
                  </a:lnTo>
                  <a:lnTo>
                    <a:pt x="968" y="925"/>
                  </a:lnTo>
                  <a:lnTo>
                    <a:pt x="968" y="929"/>
                  </a:lnTo>
                  <a:lnTo>
                    <a:pt x="967" y="931"/>
                  </a:lnTo>
                  <a:lnTo>
                    <a:pt x="965" y="934"/>
                  </a:lnTo>
                  <a:lnTo>
                    <a:pt x="959" y="936"/>
                  </a:lnTo>
                  <a:lnTo>
                    <a:pt x="959" y="936"/>
                  </a:lnTo>
                  <a:lnTo>
                    <a:pt x="952" y="937"/>
                  </a:lnTo>
                  <a:lnTo>
                    <a:pt x="946" y="937"/>
                  </a:lnTo>
                  <a:lnTo>
                    <a:pt x="943" y="938"/>
                  </a:lnTo>
                  <a:lnTo>
                    <a:pt x="945" y="941"/>
                  </a:lnTo>
                  <a:lnTo>
                    <a:pt x="947" y="945"/>
                  </a:lnTo>
                  <a:lnTo>
                    <a:pt x="952" y="951"/>
                  </a:lnTo>
                  <a:lnTo>
                    <a:pt x="952" y="951"/>
                  </a:lnTo>
                  <a:lnTo>
                    <a:pt x="957" y="957"/>
                  </a:lnTo>
                  <a:lnTo>
                    <a:pt x="962" y="963"/>
                  </a:lnTo>
                  <a:lnTo>
                    <a:pt x="964" y="968"/>
                  </a:lnTo>
                  <a:lnTo>
                    <a:pt x="967" y="973"/>
                  </a:lnTo>
                  <a:lnTo>
                    <a:pt x="968" y="978"/>
                  </a:lnTo>
                  <a:lnTo>
                    <a:pt x="967" y="983"/>
                  </a:lnTo>
                  <a:lnTo>
                    <a:pt x="965" y="988"/>
                  </a:lnTo>
                  <a:lnTo>
                    <a:pt x="964" y="991"/>
                  </a:lnTo>
                  <a:lnTo>
                    <a:pt x="964" y="991"/>
                  </a:lnTo>
                  <a:lnTo>
                    <a:pt x="959" y="999"/>
                  </a:lnTo>
                  <a:lnTo>
                    <a:pt x="958" y="1001"/>
                  </a:lnTo>
                  <a:lnTo>
                    <a:pt x="956" y="1003"/>
                  </a:lnTo>
                  <a:lnTo>
                    <a:pt x="953" y="1005"/>
                  </a:lnTo>
                  <a:lnTo>
                    <a:pt x="948" y="1005"/>
                  </a:lnTo>
                  <a:lnTo>
                    <a:pt x="943" y="1005"/>
                  </a:lnTo>
                  <a:lnTo>
                    <a:pt x="935" y="1002"/>
                  </a:lnTo>
                  <a:lnTo>
                    <a:pt x="935" y="1002"/>
                  </a:lnTo>
                  <a:lnTo>
                    <a:pt x="916" y="997"/>
                  </a:lnTo>
                  <a:lnTo>
                    <a:pt x="908" y="995"/>
                  </a:lnTo>
                  <a:lnTo>
                    <a:pt x="899" y="991"/>
                  </a:lnTo>
                  <a:lnTo>
                    <a:pt x="893" y="986"/>
                  </a:lnTo>
                  <a:lnTo>
                    <a:pt x="889" y="981"/>
                  </a:lnTo>
                  <a:lnTo>
                    <a:pt x="888" y="979"/>
                  </a:lnTo>
                  <a:lnTo>
                    <a:pt x="888" y="975"/>
                  </a:lnTo>
                  <a:lnTo>
                    <a:pt x="889" y="973"/>
                  </a:lnTo>
                  <a:lnTo>
                    <a:pt x="891" y="969"/>
                  </a:lnTo>
                  <a:lnTo>
                    <a:pt x="891" y="969"/>
                  </a:lnTo>
                  <a:lnTo>
                    <a:pt x="897" y="962"/>
                  </a:lnTo>
                  <a:lnTo>
                    <a:pt x="902" y="956"/>
                  </a:lnTo>
                  <a:lnTo>
                    <a:pt x="911" y="945"/>
                  </a:lnTo>
                  <a:lnTo>
                    <a:pt x="914" y="940"/>
                  </a:lnTo>
                  <a:lnTo>
                    <a:pt x="914" y="935"/>
                  </a:lnTo>
                  <a:lnTo>
                    <a:pt x="913" y="930"/>
                  </a:lnTo>
                  <a:lnTo>
                    <a:pt x="909" y="925"/>
                  </a:lnTo>
                  <a:lnTo>
                    <a:pt x="909" y="925"/>
                  </a:lnTo>
                  <a:lnTo>
                    <a:pt x="897" y="913"/>
                  </a:lnTo>
                  <a:lnTo>
                    <a:pt x="887" y="900"/>
                  </a:lnTo>
                  <a:lnTo>
                    <a:pt x="883" y="893"/>
                  </a:lnTo>
                  <a:lnTo>
                    <a:pt x="880" y="887"/>
                  </a:lnTo>
                  <a:lnTo>
                    <a:pt x="877" y="880"/>
                  </a:lnTo>
                  <a:lnTo>
                    <a:pt x="875" y="871"/>
                  </a:lnTo>
                  <a:lnTo>
                    <a:pt x="875" y="871"/>
                  </a:lnTo>
                  <a:lnTo>
                    <a:pt x="873" y="864"/>
                  </a:lnTo>
                  <a:lnTo>
                    <a:pt x="872" y="856"/>
                  </a:lnTo>
                  <a:lnTo>
                    <a:pt x="870" y="850"/>
                  </a:lnTo>
                  <a:lnTo>
                    <a:pt x="869" y="843"/>
                  </a:lnTo>
                  <a:lnTo>
                    <a:pt x="870" y="837"/>
                  </a:lnTo>
                  <a:lnTo>
                    <a:pt x="873" y="830"/>
                  </a:lnTo>
                  <a:lnTo>
                    <a:pt x="880" y="824"/>
                  </a:lnTo>
                  <a:lnTo>
                    <a:pt x="889" y="818"/>
                  </a:lnTo>
                  <a:lnTo>
                    <a:pt x="889" y="818"/>
                  </a:lnTo>
                  <a:lnTo>
                    <a:pt x="910" y="807"/>
                  </a:lnTo>
                  <a:lnTo>
                    <a:pt x="920" y="803"/>
                  </a:lnTo>
                  <a:lnTo>
                    <a:pt x="927" y="801"/>
                  </a:lnTo>
                  <a:lnTo>
                    <a:pt x="935" y="800"/>
                  </a:lnTo>
                  <a:lnTo>
                    <a:pt x="942" y="802"/>
                  </a:lnTo>
                  <a:lnTo>
                    <a:pt x="948" y="806"/>
                  </a:lnTo>
                  <a:lnTo>
                    <a:pt x="953" y="812"/>
                  </a:lnTo>
                  <a:lnTo>
                    <a:pt x="953" y="812"/>
                  </a:lnTo>
                  <a:lnTo>
                    <a:pt x="963" y="823"/>
                  </a:lnTo>
                  <a:lnTo>
                    <a:pt x="972" y="832"/>
                  </a:lnTo>
                  <a:lnTo>
                    <a:pt x="974" y="835"/>
                  </a:lnTo>
                  <a:lnTo>
                    <a:pt x="975" y="839"/>
                  </a:lnTo>
                  <a:lnTo>
                    <a:pt x="974" y="841"/>
                  </a:lnTo>
                  <a:lnTo>
                    <a:pt x="970" y="844"/>
                  </a:lnTo>
                  <a:lnTo>
                    <a:pt x="970" y="844"/>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19" name="Freeform 19">
              <a:extLst>
                <a:ext uri="{FF2B5EF4-FFF2-40B4-BE49-F238E27FC236}">
                  <a16:creationId xmlns:a16="http://schemas.microsoft.com/office/drawing/2014/main" id="{CDB2D751-CF1D-47E5-949A-3BA7B9440E22}"/>
                </a:ext>
              </a:extLst>
            </p:cNvPr>
            <p:cNvSpPr>
              <a:spLocks/>
            </p:cNvSpPr>
            <p:nvPr/>
          </p:nvSpPr>
          <p:spPr bwMode="auto">
            <a:xfrm>
              <a:off x="6065838" y="3905250"/>
              <a:ext cx="63500" cy="93662"/>
            </a:xfrm>
            <a:custGeom>
              <a:avLst/>
              <a:gdLst>
                <a:gd name="T0" fmla="*/ 15 w 40"/>
                <a:gd name="T1" fmla="*/ 0 h 59"/>
                <a:gd name="T2" fmla="*/ 15 w 40"/>
                <a:gd name="T3" fmla="*/ 0 h 59"/>
                <a:gd name="T4" fmla="*/ 10 w 40"/>
                <a:gd name="T5" fmla="*/ 6 h 59"/>
                <a:gd name="T6" fmla="*/ 6 w 40"/>
                <a:gd name="T7" fmla="*/ 12 h 59"/>
                <a:gd name="T8" fmla="*/ 3 w 40"/>
                <a:gd name="T9" fmla="*/ 20 h 59"/>
                <a:gd name="T10" fmla="*/ 0 w 40"/>
                <a:gd name="T11" fmla="*/ 28 h 59"/>
                <a:gd name="T12" fmla="*/ 0 w 40"/>
                <a:gd name="T13" fmla="*/ 37 h 59"/>
                <a:gd name="T14" fmla="*/ 0 w 40"/>
                <a:gd name="T15" fmla="*/ 44 h 59"/>
                <a:gd name="T16" fmla="*/ 3 w 40"/>
                <a:gd name="T17" fmla="*/ 47 h 59"/>
                <a:gd name="T18" fmla="*/ 4 w 40"/>
                <a:gd name="T19" fmla="*/ 50 h 59"/>
                <a:gd name="T20" fmla="*/ 8 w 40"/>
                <a:gd name="T21" fmla="*/ 53 h 59"/>
                <a:gd name="T22" fmla="*/ 11 w 40"/>
                <a:gd name="T23" fmla="*/ 55 h 59"/>
                <a:gd name="T24" fmla="*/ 11 w 40"/>
                <a:gd name="T25" fmla="*/ 55 h 59"/>
                <a:gd name="T26" fmla="*/ 19 w 40"/>
                <a:gd name="T27" fmla="*/ 58 h 59"/>
                <a:gd name="T28" fmla="*/ 25 w 40"/>
                <a:gd name="T29" fmla="*/ 59 h 59"/>
                <a:gd name="T30" fmla="*/ 30 w 40"/>
                <a:gd name="T31" fmla="*/ 59 h 59"/>
                <a:gd name="T32" fmla="*/ 35 w 40"/>
                <a:gd name="T33" fmla="*/ 58 h 59"/>
                <a:gd name="T34" fmla="*/ 37 w 40"/>
                <a:gd name="T35" fmla="*/ 55 h 59"/>
                <a:gd name="T36" fmla="*/ 40 w 40"/>
                <a:gd name="T37" fmla="*/ 53 h 59"/>
                <a:gd name="T38" fmla="*/ 40 w 40"/>
                <a:gd name="T39" fmla="*/ 49 h 59"/>
                <a:gd name="T40" fmla="*/ 38 w 40"/>
                <a:gd name="T41" fmla="*/ 44 h 59"/>
                <a:gd name="T42" fmla="*/ 38 w 40"/>
                <a:gd name="T43" fmla="*/ 44 h 59"/>
                <a:gd name="T44" fmla="*/ 25 w 40"/>
                <a:gd name="T45" fmla="*/ 18 h 59"/>
                <a:gd name="T46" fmla="*/ 15 w 40"/>
                <a:gd name="T47" fmla="*/ 0 h 59"/>
                <a:gd name="T48" fmla="*/ 15 w 40"/>
                <a:gd name="T4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59">
                  <a:moveTo>
                    <a:pt x="15" y="0"/>
                  </a:moveTo>
                  <a:lnTo>
                    <a:pt x="15" y="0"/>
                  </a:lnTo>
                  <a:lnTo>
                    <a:pt x="10" y="6"/>
                  </a:lnTo>
                  <a:lnTo>
                    <a:pt x="6" y="12"/>
                  </a:lnTo>
                  <a:lnTo>
                    <a:pt x="3" y="20"/>
                  </a:lnTo>
                  <a:lnTo>
                    <a:pt x="0" y="28"/>
                  </a:lnTo>
                  <a:lnTo>
                    <a:pt x="0" y="37"/>
                  </a:lnTo>
                  <a:lnTo>
                    <a:pt x="0" y="44"/>
                  </a:lnTo>
                  <a:lnTo>
                    <a:pt x="3" y="47"/>
                  </a:lnTo>
                  <a:lnTo>
                    <a:pt x="4" y="50"/>
                  </a:lnTo>
                  <a:lnTo>
                    <a:pt x="8" y="53"/>
                  </a:lnTo>
                  <a:lnTo>
                    <a:pt x="11" y="55"/>
                  </a:lnTo>
                  <a:lnTo>
                    <a:pt x="11" y="55"/>
                  </a:lnTo>
                  <a:lnTo>
                    <a:pt x="19" y="58"/>
                  </a:lnTo>
                  <a:lnTo>
                    <a:pt x="25" y="59"/>
                  </a:lnTo>
                  <a:lnTo>
                    <a:pt x="30" y="59"/>
                  </a:lnTo>
                  <a:lnTo>
                    <a:pt x="35" y="58"/>
                  </a:lnTo>
                  <a:lnTo>
                    <a:pt x="37" y="55"/>
                  </a:lnTo>
                  <a:lnTo>
                    <a:pt x="40" y="53"/>
                  </a:lnTo>
                  <a:lnTo>
                    <a:pt x="40" y="49"/>
                  </a:lnTo>
                  <a:lnTo>
                    <a:pt x="38" y="44"/>
                  </a:lnTo>
                  <a:lnTo>
                    <a:pt x="38" y="44"/>
                  </a:lnTo>
                  <a:lnTo>
                    <a:pt x="25" y="18"/>
                  </a:lnTo>
                  <a:lnTo>
                    <a:pt x="15" y="0"/>
                  </a:lnTo>
                  <a:lnTo>
                    <a:pt x="15" y="0"/>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0" name="Freeform 20">
              <a:extLst>
                <a:ext uri="{FF2B5EF4-FFF2-40B4-BE49-F238E27FC236}">
                  <a16:creationId xmlns:a16="http://schemas.microsoft.com/office/drawing/2014/main" id="{88112AE8-6778-42C9-8D74-980FA5A2BEAC}"/>
                </a:ext>
              </a:extLst>
            </p:cNvPr>
            <p:cNvSpPr>
              <a:spLocks/>
            </p:cNvSpPr>
            <p:nvPr/>
          </p:nvSpPr>
          <p:spPr bwMode="auto">
            <a:xfrm>
              <a:off x="6940550" y="3667125"/>
              <a:ext cx="55562" cy="123825"/>
            </a:xfrm>
            <a:custGeom>
              <a:avLst/>
              <a:gdLst>
                <a:gd name="T0" fmla="*/ 13 w 35"/>
                <a:gd name="T1" fmla="*/ 6 h 78"/>
                <a:gd name="T2" fmla="*/ 13 w 35"/>
                <a:gd name="T3" fmla="*/ 6 h 78"/>
                <a:gd name="T4" fmla="*/ 8 w 35"/>
                <a:gd name="T5" fmla="*/ 19 h 78"/>
                <a:gd name="T6" fmla="*/ 4 w 35"/>
                <a:gd name="T7" fmla="*/ 31 h 78"/>
                <a:gd name="T8" fmla="*/ 2 w 35"/>
                <a:gd name="T9" fmla="*/ 43 h 78"/>
                <a:gd name="T10" fmla="*/ 0 w 35"/>
                <a:gd name="T11" fmla="*/ 54 h 78"/>
                <a:gd name="T12" fmla="*/ 0 w 35"/>
                <a:gd name="T13" fmla="*/ 64 h 78"/>
                <a:gd name="T14" fmla="*/ 3 w 35"/>
                <a:gd name="T15" fmla="*/ 71 h 78"/>
                <a:gd name="T16" fmla="*/ 4 w 35"/>
                <a:gd name="T17" fmla="*/ 74 h 78"/>
                <a:gd name="T18" fmla="*/ 7 w 35"/>
                <a:gd name="T19" fmla="*/ 76 h 78"/>
                <a:gd name="T20" fmla="*/ 9 w 35"/>
                <a:gd name="T21" fmla="*/ 78 h 78"/>
                <a:gd name="T22" fmla="*/ 13 w 35"/>
                <a:gd name="T23" fmla="*/ 78 h 78"/>
                <a:gd name="T24" fmla="*/ 13 w 35"/>
                <a:gd name="T25" fmla="*/ 78 h 78"/>
                <a:gd name="T26" fmla="*/ 19 w 35"/>
                <a:gd name="T27" fmla="*/ 78 h 78"/>
                <a:gd name="T28" fmla="*/ 21 w 35"/>
                <a:gd name="T29" fmla="*/ 75 h 78"/>
                <a:gd name="T30" fmla="*/ 22 w 35"/>
                <a:gd name="T31" fmla="*/ 70 h 78"/>
                <a:gd name="T32" fmla="*/ 22 w 35"/>
                <a:gd name="T33" fmla="*/ 67 h 78"/>
                <a:gd name="T34" fmla="*/ 22 w 35"/>
                <a:gd name="T35" fmla="*/ 60 h 78"/>
                <a:gd name="T36" fmla="*/ 22 w 35"/>
                <a:gd name="T37" fmla="*/ 54 h 78"/>
                <a:gd name="T38" fmla="*/ 25 w 35"/>
                <a:gd name="T39" fmla="*/ 48 h 78"/>
                <a:gd name="T40" fmla="*/ 30 w 35"/>
                <a:gd name="T41" fmla="*/ 42 h 78"/>
                <a:gd name="T42" fmla="*/ 30 w 35"/>
                <a:gd name="T43" fmla="*/ 42 h 78"/>
                <a:gd name="T44" fmla="*/ 32 w 35"/>
                <a:gd name="T45" fmla="*/ 40 h 78"/>
                <a:gd name="T46" fmla="*/ 34 w 35"/>
                <a:gd name="T47" fmla="*/ 36 h 78"/>
                <a:gd name="T48" fmla="*/ 35 w 35"/>
                <a:gd name="T49" fmla="*/ 27 h 78"/>
                <a:gd name="T50" fmla="*/ 34 w 35"/>
                <a:gd name="T51" fmla="*/ 19 h 78"/>
                <a:gd name="T52" fmla="*/ 31 w 35"/>
                <a:gd name="T53" fmla="*/ 10 h 78"/>
                <a:gd name="T54" fmla="*/ 26 w 35"/>
                <a:gd name="T55" fmla="*/ 4 h 78"/>
                <a:gd name="T56" fmla="*/ 24 w 35"/>
                <a:gd name="T57" fmla="*/ 3 h 78"/>
                <a:gd name="T58" fmla="*/ 21 w 35"/>
                <a:gd name="T59" fmla="*/ 2 h 78"/>
                <a:gd name="T60" fmla="*/ 19 w 35"/>
                <a:gd name="T61" fmla="*/ 0 h 78"/>
                <a:gd name="T62" fmla="*/ 18 w 35"/>
                <a:gd name="T63" fmla="*/ 2 h 78"/>
                <a:gd name="T64" fmla="*/ 15 w 35"/>
                <a:gd name="T65" fmla="*/ 4 h 78"/>
                <a:gd name="T66" fmla="*/ 13 w 35"/>
                <a:gd name="T67" fmla="*/ 6 h 78"/>
                <a:gd name="T68" fmla="*/ 13 w 35"/>
                <a:gd name="T69"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 h="78">
                  <a:moveTo>
                    <a:pt x="13" y="6"/>
                  </a:moveTo>
                  <a:lnTo>
                    <a:pt x="13" y="6"/>
                  </a:lnTo>
                  <a:lnTo>
                    <a:pt x="8" y="19"/>
                  </a:lnTo>
                  <a:lnTo>
                    <a:pt x="4" y="31"/>
                  </a:lnTo>
                  <a:lnTo>
                    <a:pt x="2" y="43"/>
                  </a:lnTo>
                  <a:lnTo>
                    <a:pt x="0" y="54"/>
                  </a:lnTo>
                  <a:lnTo>
                    <a:pt x="0" y="64"/>
                  </a:lnTo>
                  <a:lnTo>
                    <a:pt x="3" y="71"/>
                  </a:lnTo>
                  <a:lnTo>
                    <a:pt x="4" y="74"/>
                  </a:lnTo>
                  <a:lnTo>
                    <a:pt x="7" y="76"/>
                  </a:lnTo>
                  <a:lnTo>
                    <a:pt x="9" y="78"/>
                  </a:lnTo>
                  <a:lnTo>
                    <a:pt x="13" y="78"/>
                  </a:lnTo>
                  <a:lnTo>
                    <a:pt x="13" y="78"/>
                  </a:lnTo>
                  <a:lnTo>
                    <a:pt x="19" y="78"/>
                  </a:lnTo>
                  <a:lnTo>
                    <a:pt x="21" y="75"/>
                  </a:lnTo>
                  <a:lnTo>
                    <a:pt x="22" y="70"/>
                  </a:lnTo>
                  <a:lnTo>
                    <a:pt x="22" y="67"/>
                  </a:lnTo>
                  <a:lnTo>
                    <a:pt x="22" y="60"/>
                  </a:lnTo>
                  <a:lnTo>
                    <a:pt x="22" y="54"/>
                  </a:lnTo>
                  <a:lnTo>
                    <a:pt x="25" y="48"/>
                  </a:lnTo>
                  <a:lnTo>
                    <a:pt x="30" y="42"/>
                  </a:lnTo>
                  <a:lnTo>
                    <a:pt x="30" y="42"/>
                  </a:lnTo>
                  <a:lnTo>
                    <a:pt x="32" y="40"/>
                  </a:lnTo>
                  <a:lnTo>
                    <a:pt x="34" y="36"/>
                  </a:lnTo>
                  <a:lnTo>
                    <a:pt x="35" y="27"/>
                  </a:lnTo>
                  <a:lnTo>
                    <a:pt x="34" y="19"/>
                  </a:lnTo>
                  <a:lnTo>
                    <a:pt x="31" y="10"/>
                  </a:lnTo>
                  <a:lnTo>
                    <a:pt x="26" y="4"/>
                  </a:lnTo>
                  <a:lnTo>
                    <a:pt x="24" y="3"/>
                  </a:lnTo>
                  <a:lnTo>
                    <a:pt x="21" y="2"/>
                  </a:lnTo>
                  <a:lnTo>
                    <a:pt x="19" y="0"/>
                  </a:lnTo>
                  <a:lnTo>
                    <a:pt x="18" y="2"/>
                  </a:lnTo>
                  <a:lnTo>
                    <a:pt x="15" y="4"/>
                  </a:lnTo>
                  <a:lnTo>
                    <a:pt x="13" y="6"/>
                  </a:lnTo>
                  <a:lnTo>
                    <a:pt x="13" y="6"/>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1" name="Freeform 21">
              <a:extLst>
                <a:ext uri="{FF2B5EF4-FFF2-40B4-BE49-F238E27FC236}">
                  <a16:creationId xmlns:a16="http://schemas.microsoft.com/office/drawing/2014/main" id="{B1F83760-4CF4-4161-A7D8-072915A54DDF}"/>
                </a:ext>
              </a:extLst>
            </p:cNvPr>
            <p:cNvSpPr>
              <a:spLocks/>
            </p:cNvSpPr>
            <p:nvPr/>
          </p:nvSpPr>
          <p:spPr bwMode="auto">
            <a:xfrm>
              <a:off x="6680200" y="3629025"/>
              <a:ext cx="60325" cy="53975"/>
            </a:xfrm>
            <a:custGeom>
              <a:avLst/>
              <a:gdLst>
                <a:gd name="T0" fmla="*/ 20 w 38"/>
                <a:gd name="T1" fmla="*/ 2 h 34"/>
                <a:gd name="T2" fmla="*/ 20 w 38"/>
                <a:gd name="T3" fmla="*/ 2 h 34"/>
                <a:gd name="T4" fmla="*/ 11 w 38"/>
                <a:gd name="T5" fmla="*/ 7 h 34"/>
                <a:gd name="T6" fmla="*/ 6 w 38"/>
                <a:gd name="T7" fmla="*/ 13 h 34"/>
                <a:gd name="T8" fmla="*/ 1 w 38"/>
                <a:gd name="T9" fmla="*/ 18 h 34"/>
                <a:gd name="T10" fmla="*/ 0 w 38"/>
                <a:gd name="T11" fmla="*/ 23 h 34"/>
                <a:gd name="T12" fmla="*/ 0 w 38"/>
                <a:gd name="T13" fmla="*/ 27 h 34"/>
                <a:gd name="T14" fmla="*/ 2 w 38"/>
                <a:gd name="T15" fmla="*/ 30 h 34"/>
                <a:gd name="T16" fmla="*/ 5 w 38"/>
                <a:gd name="T17" fmla="*/ 33 h 34"/>
                <a:gd name="T18" fmla="*/ 10 w 38"/>
                <a:gd name="T19" fmla="*/ 34 h 34"/>
                <a:gd name="T20" fmla="*/ 10 w 38"/>
                <a:gd name="T21" fmla="*/ 34 h 34"/>
                <a:gd name="T22" fmla="*/ 15 w 38"/>
                <a:gd name="T23" fmla="*/ 33 h 34"/>
                <a:gd name="T24" fmla="*/ 20 w 38"/>
                <a:gd name="T25" fmla="*/ 32 h 34"/>
                <a:gd name="T26" fmla="*/ 22 w 38"/>
                <a:gd name="T27" fmla="*/ 29 h 34"/>
                <a:gd name="T28" fmla="*/ 24 w 38"/>
                <a:gd name="T29" fmla="*/ 27 h 34"/>
                <a:gd name="T30" fmla="*/ 29 w 38"/>
                <a:gd name="T31" fmla="*/ 21 h 34"/>
                <a:gd name="T32" fmla="*/ 36 w 38"/>
                <a:gd name="T33" fmla="*/ 13 h 34"/>
                <a:gd name="T34" fmla="*/ 36 w 38"/>
                <a:gd name="T35" fmla="*/ 13 h 34"/>
                <a:gd name="T36" fmla="*/ 38 w 38"/>
                <a:gd name="T37" fmla="*/ 11 h 34"/>
                <a:gd name="T38" fmla="*/ 38 w 38"/>
                <a:gd name="T39" fmla="*/ 7 h 34"/>
                <a:gd name="T40" fmla="*/ 38 w 38"/>
                <a:gd name="T41" fmla="*/ 5 h 34"/>
                <a:gd name="T42" fmla="*/ 36 w 38"/>
                <a:gd name="T43" fmla="*/ 2 h 34"/>
                <a:gd name="T44" fmla="*/ 33 w 38"/>
                <a:gd name="T45" fmla="*/ 1 h 34"/>
                <a:gd name="T46" fmla="*/ 28 w 38"/>
                <a:gd name="T47" fmla="*/ 0 h 34"/>
                <a:gd name="T48" fmla="*/ 24 w 38"/>
                <a:gd name="T49" fmla="*/ 1 h 34"/>
                <a:gd name="T50" fmla="*/ 20 w 38"/>
                <a:gd name="T51" fmla="*/ 2 h 34"/>
                <a:gd name="T52" fmla="*/ 20 w 38"/>
                <a:gd name="T53"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 h="34">
                  <a:moveTo>
                    <a:pt x="20" y="2"/>
                  </a:moveTo>
                  <a:lnTo>
                    <a:pt x="20" y="2"/>
                  </a:lnTo>
                  <a:lnTo>
                    <a:pt x="11" y="7"/>
                  </a:lnTo>
                  <a:lnTo>
                    <a:pt x="6" y="13"/>
                  </a:lnTo>
                  <a:lnTo>
                    <a:pt x="1" y="18"/>
                  </a:lnTo>
                  <a:lnTo>
                    <a:pt x="0" y="23"/>
                  </a:lnTo>
                  <a:lnTo>
                    <a:pt x="0" y="27"/>
                  </a:lnTo>
                  <a:lnTo>
                    <a:pt x="2" y="30"/>
                  </a:lnTo>
                  <a:lnTo>
                    <a:pt x="5" y="33"/>
                  </a:lnTo>
                  <a:lnTo>
                    <a:pt x="10" y="34"/>
                  </a:lnTo>
                  <a:lnTo>
                    <a:pt x="10" y="34"/>
                  </a:lnTo>
                  <a:lnTo>
                    <a:pt x="15" y="33"/>
                  </a:lnTo>
                  <a:lnTo>
                    <a:pt x="20" y="32"/>
                  </a:lnTo>
                  <a:lnTo>
                    <a:pt x="22" y="29"/>
                  </a:lnTo>
                  <a:lnTo>
                    <a:pt x="24" y="27"/>
                  </a:lnTo>
                  <a:lnTo>
                    <a:pt x="29" y="21"/>
                  </a:lnTo>
                  <a:lnTo>
                    <a:pt x="36" y="13"/>
                  </a:lnTo>
                  <a:lnTo>
                    <a:pt x="36" y="13"/>
                  </a:lnTo>
                  <a:lnTo>
                    <a:pt x="38" y="11"/>
                  </a:lnTo>
                  <a:lnTo>
                    <a:pt x="38" y="7"/>
                  </a:lnTo>
                  <a:lnTo>
                    <a:pt x="38" y="5"/>
                  </a:lnTo>
                  <a:lnTo>
                    <a:pt x="36" y="2"/>
                  </a:lnTo>
                  <a:lnTo>
                    <a:pt x="33" y="1"/>
                  </a:lnTo>
                  <a:lnTo>
                    <a:pt x="28" y="0"/>
                  </a:lnTo>
                  <a:lnTo>
                    <a:pt x="24" y="1"/>
                  </a:lnTo>
                  <a:lnTo>
                    <a:pt x="20" y="2"/>
                  </a:lnTo>
                  <a:lnTo>
                    <a:pt x="20" y="2"/>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2" name="Freeform 22">
              <a:extLst>
                <a:ext uri="{FF2B5EF4-FFF2-40B4-BE49-F238E27FC236}">
                  <a16:creationId xmlns:a16="http://schemas.microsoft.com/office/drawing/2014/main" id="{957D01C6-4A75-4D78-AF2A-0B877D3E3DA0}"/>
                </a:ext>
              </a:extLst>
            </p:cNvPr>
            <p:cNvSpPr>
              <a:spLocks/>
            </p:cNvSpPr>
            <p:nvPr/>
          </p:nvSpPr>
          <p:spPr bwMode="auto">
            <a:xfrm>
              <a:off x="6945313" y="3470275"/>
              <a:ext cx="53975" cy="95250"/>
            </a:xfrm>
            <a:custGeom>
              <a:avLst/>
              <a:gdLst>
                <a:gd name="T0" fmla="*/ 24 w 34"/>
                <a:gd name="T1" fmla="*/ 8 h 60"/>
                <a:gd name="T2" fmla="*/ 24 w 34"/>
                <a:gd name="T3" fmla="*/ 8 h 60"/>
                <a:gd name="T4" fmla="*/ 6 w 34"/>
                <a:gd name="T5" fmla="*/ 32 h 60"/>
                <a:gd name="T6" fmla="*/ 1 w 34"/>
                <a:gd name="T7" fmla="*/ 42 h 60"/>
                <a:gd name="T8" fmla="*/ 0 w 34"/>
                <a:gd name="T9" fmla="*/ 47 h 60"/>
                <a:gd name="T10" fmla="*/ 0 w 34"/>
                <a:gd name="T11" fmla="*/ 52 h 60"/>
                <a:gd name="T12" fmla="*/ 0 w 34"/>
                <a:gd name="T13" fmla="*/ 52 h 60"/>
                <a:gd name="T14" fmla="*/ 0 w 34"/>
                <a:gd name="T15" fmla="*/ 56 h 60"/>
                <a:gd name="T16" fmla="*/ 1 w 34"/>
                <a:gd name="T17" fmla="*/ 58 h 60"/>
                <a:gd name="T18" fmla="*/ 4 w 34"/>
                <a:gd name="T19" fmla="*/ 60 h 60"/>
                <a:gd name="T20" fmla="*/ 6 w 34"/>
                <a:gd name="T21" fmla="*/ 60 h 60"/>
                <a:gd name="T22" fmla="*/ 10 w 34"/>
                <a:gd name="T23" fmla="*/ 59 h 60"/>
                <a:gd name="T24" fmla="*/ 12 w 34"/>
                <a:gd name="T25" fmla="*/ 58 h 60"/>
                <a:gd name="T26" fmla="*/ 16 w 34"/>
                <a:gd name="T27" fmla="*/ 54 h 60"/>
                <a:gd name="T28" fmla="*/ 18 w 34"/>
                <a:gd name="T29" fmla="*/ 49 h 60"/>
                <a:gd name="T30" fmla="*/ 18 w 34"/>
                <a:gd name="T31" fmla="*/ 49 h 60"/>
                <a:gd name="T32" fmla="*/ 21 w 34"/>
                <a:gd name="T33" fmla="*/ 46 h 60"/>
                <a:gd name="T34" fmla="*/ 22 w 34"/>
                <a:gd name="T35" fmla="*/ 41 h 60"/>
                <a:gd name="T36" fmla="*/ 23 w 34"/>
                <a:gd name="T37" fmla="*/ 35 h 60"/>
                <a:gd name="T38" fmla="*/ 23 w 34"/>
                <a:gd name="T39" fmla="*/ 30 h 60"/>
                <a:gd name="T40" fmla="*/ 24 w 34"/>
                <a:gd name="T41" fmla="*/ 27 h 60"/>
                <a:gd name="T42" fmla="*/ 27 w 34"/>
                <a:gd name="T43" fmla="*/ 25 h 60"/>
                <a:gd name="T44" fmla="*/ 27 w 34"/>
                <a:gd name="T45" fmla="*/ 25 h 60"/>
                <a:gd name="T46" fmla="*/ 29 w 34"/>
                <a:gd name="T47" fmla="*/ 21 h 60"/>
                <a:gd name="T48" fmla="*/ 32 w 34"/>
                <a:gd name="T49" fmla="*/ 15 h 60"/>
                <a:gd name="T50" fmla="*/ 33 w 34"/>
                <a:gd name="T51" fmla="*/ 10 h 60"/>
                <a:gd name="T52" fmla="*/ 34 w 34"/>
                <a:gd name="T53" fmla="*/ 5 h 60"/>
                <a:gd name="T54" fmla="*/ 33 w 34"/>
                <a:gd name="T55" fmla="*/ 2 h 60"/>
                <a:gd name="T56" fmla="*/ 33 w 34"/>
                <a:gd name="T57" fmla="*/ 0 h 60"/>
                <a:gd name="T58" fmla="*/ 32 w 34"/>
                <a:gd name="T59" fmla="*/ 0 h 60"/>
                <a:gd name="T60" fmla="*/ 29 w 34"/>
                <a:gd name="T61" fmla="*/ 2 h 60"/>
                <a:gd name="T62" fmla="*/ 24 w 34"/>
                <a:gd name="T63" fmla="*/ 8 h 60"/>
                <a:gd name="T64" fmla="*/ 24 w 34"/>
                <a:gd name="T6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 h="60">
                  <a:moveTo>
                    <a:pt x="24" y="8"/>
                  </a:moveTo>
                  <a:lnTo>
                    <a:pt x="24" y="8"/>
                  </a:lnTo>
                  <a:lnTo>
                    <a:pt x="6" y="32"/>
                  </a:lnTo>
                  <a:lnTo>
                    <a:pt x="1" y="42"/>
                  </a:lnTo>
                  <a:lnTo>
                    <a:pt x="0" y="47"/>
                  </a:lnTo>
                  <a:lnTo>
                    <a:pt x="0" y="52"/>
                  </a:lnTo>
                  <a:lnTo>
                    <a:pt x="0" y="52"/>
                  </a:lnTo>
                  <a:lnTo>
                    <a:pt x="0" y="56"/>
                  </a:lnTo>
                  <a:lnTo>
                    <a:pt x="1" y="58"/>
                  </a:lnTo>
                  <a:lnTo>
                    <a:pt x="4" y="60"/>
                  </a:lnTo>
                  <a:lnTo>
                    <a:pt x="6" y="60"/>
                  </a:lnTo>
                  <a:lnTo>
                    <a:pt x="10" y="59"/>
                  </a:lnTo>
                  <a:lnTo>
                    <a:pt x="12" y="58"/>
                  </a:lnTo>
                  <a:lnTo>
                    <a:pt x="16" y="54"/>
                  </a:lnTo>
                  <a:lnTo>
                    <a:pt x="18" y="49"/>
                  </a:lnTo>
                  <a:lnTo>
                    <a:pt x="18" y="49"/>
                  </a:lnTo>
                  <a:lnTo>
                    <a:pt x="21" y="46"/>
                  </a:lnTo>
                  <a:lnTo>
                    <a:pt x="22" y="41"/>
                  </a:lnTo>
                  <a:lnTo>
                    <a:pt x="23" y="35"/>
                  </a:lnTo>
                  <a:lnTo>
                    <a:pt x="23" y="30"/>
                  </a:lnTo>
                  <a:lnTo>
                    <a:pt x="24" y="27"/>
                  </a:lnTo>
                  <a:lnTo>
                    <a:pt x="27" y="25"/>
                  </a:lnTo>
                  <a:lnTo>
                    <a:pt x="27" y="25"/>
                  </a:lnTo>
                  <a:lnTo>
                    <a:pt x="29" y="21"/>
                  </a:lnTo>
                  <a:lnTo>
                    <a:pt x="32" y="15"/>
                  </a:lnTo>
                  <a:lnTo>
                    <a:pt x="33" y="10"/>
                  </a:lnTo>
                  <a:lnTo>
                    <a:pt x="34" y="5"/>
                  </a:lnTo>
                  <a:lnTo>
                    <a:pt x="33" y="2"/>
                  </a:lnTo>
                  <a:lnTo>
                    <a:pt x="33" y="0"/>
                  </a:lnTo>
                  <a:lnTo>
                    <a:pt x="32" y="0"/>
                  </a:lnTo>
                  <a:lnTo>
                    <a:pt x="29" y="2"/>
                  </a:lnTo>
                  <a:lnTo>
                    <a:pt x="24" y="8"/>
                  </a:lnTo>
                  <a:lnTo>
                    <a:pt x="24" y="8"/>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3" name="Freeform 23">
              <a:extLst>
                <a:ext uri="{FF2B5EF4-FFF2-40B4-BE49-F238E27FC236}">
                  <a16:creationId xmlns:a16="http://schemas.microsoft.com/office/drawing/2014/main" id="{EEDD7241-7848-432C-8D24-94835BC51E6D}"/>
                </a:ext>
              </a:extLst>
            </p:cNvPr>
            <p:cNvSpPr>
              <a:spLocks/>
            </p:cNvSpPr>
            <p:nvPr/>
          </p:nvSpPr>
          <p:spPr bwMode="auto">
            <a:xfrm>
              <a:off x="7159625" y="2884488"/>
              <a:ext cx="368300" cy="430212"/>
            </a:xfrm>
            <a:custGeom>
              <a:avLst/>
              <a:gdLst>
                <a:gd name="T0" fmla="*/ 33 w 232"/>
                <a:gd name="T1" fmla="*/ 213 h 271"/>
                <a:gd name="T2" fmla="*/ 4 w 232"/>
                <a:gd name="T3" fmla="*/ 232 h 271"/>
                <a:gd name="T4" fmla="*/ 0 w 232"/>
                <a:gd name="T5" fmla="*/ 243 h 271"/>
                <a:gd name="T6" fmla="*/ 6 w 232"/>
                <a:gd name="T7" fmla="*/ 266 h 271"/>
                <a:gd name="T8" fmla="*/ 12 w 232"/>
                <a:gd name="T9" fmla="*/ 271 h 271"/>
                <a:gd name="T10" fmla="*/ 19 w 232"/>
                <a:gd name="T11" fmla="*/ 254 h 271"/>
                <a:gd name="T12" fmla="*/ 27 w 232"/>
                <a:gd name="T13" fmla="*/ 237 h 271"/>
                <a:gd name="T14" fmla="*/ 31 w 232"/>
                <a:gd name="T15" fmla="*/ 238 h 271"/>
                <a:gd name="T16" fmla="*/ 43 w 232"/>
                <a:gd name="T17" fmla="*/ 247 h 271"/>
                <a:gd name="T18" fmla="*/ 53 w 232"/>
                <a:gd name="T19" fmla="*/ 244 h 271"/>
                <a:gd name="T20" fmla="*/ 65 w 232"/>
                <a:gd name="T21" fmla="*/ 234 h 271"/>
                <a:gd name="T22" fmla="*/ 78 w 232"/>
                <a:gd name="T23" fmla="*/ 233 h 271"/>
                <a:gd name="T24" fmla="*/ 81 w 232"/>
                <a:gd name="T25" fmla="*/ 233 h 271"/>
                <a:gd name="T26" fmla="*/ 83 w 232"/>
                <a:gd name="T27" fmla="*/ 221 h 271"/>
                <a:gd name="T28" fmla="*/ 92 w 232"/>
                <a:gd name="T29" fmla="*/ 217 h 271"/>
                <a:gd name="T30" fmla="*/ 110 w 232"/>
                <a:gd name="T31" fmla="*/ 223 h 271"/>
                <a:gd name="T32" fmla="*/ 121 w 232"/>
                <a:gd name="T33" fmla="*/ 218 h 271"/>
                <a:gd name="T34" fmla="*/ 131 w 232"/>
                <a:gd name="T35" fmla="*/ 205 h 271"/>
                <a:gd name="T36" fmla="*/ 142 w 232"/>
                <a:gd name="T37" fmla="*/ 166 h 271"/>
                <a:gd name="T38" fmla="*/ 148 w 232"/>
                <a:gd name="T39" fmla="*/ 148 h 271"/>
                <a:gd name="T40" fmla="*/ 163 w 232"/>
                <a:gd name="T41" fmla="*/ 128 h 271"/>
                <a:gd name="T42" fmla="*/ 168 w 232"/>
                <a:gd name="T43" fmla="*/ 114 h 271"/>
                <a:gd name="T44" fmla="*/ 163 w 232"/>
                <a:gd name="T45" fmla="*/ 96 h 271"/>
                <a:gd name="T46" fmla="*/ 158 w 232"/>
                <a:gd name="T47" fmla="*/ 81 h 271"/>
                <a:gd name="T48" fmla="*/ 163 w 232"/>
                <a:gd name="T49" fmla="*/ 77 h 271"/>
                <a:gd name="T50" fmla="*/ 185 w 232"/>
                <a:gd name="T51" fmla="*/ 62 h 271"/>
                <a:gd name="T52" fmla="*/ 194 w 232"/>
                <a:gd name="T53" fmla="*/ 61 h 271"/>
                <a:gd name="T54" fmla="*/ 229 w 232"/>
                <a:gd name="T55" fmla="*/ 58 h 271"/>
                <a:gd name="T56" fmla="*/ 232 w 232"/>
                <a:gd name="T57" fmla="*/ 54 h 271"/>
                <a:gd name="T58" fmla="*/ 215 w 232"/>
                <a:gd name="T59" fmla="*/ 51 h 271"/>
                <a:gd name="T60" fmla="*/ 197 w 232"/>
                <a:gd name="T61" fmla="*/ 45 h 271"/>
                <a:gd name="T62" fmla="*/ 194 w 232"/>
                <a:gd name="T63" fmla="*/ 42 h 271"/>
                <a:gd name="T64" fmla="*/ 179 w 232"/>
                <a:gd name="T65" fmla="*/ 37 h 271"/>
                <a:gd name="T66" fmla="*/ 174 w 232"/>
                <a:gd name="T67" fmla="*/ 29 h 271"/>
                <a:gd name="T68" fmla="*/ 162 w 232"/>
                <a:gd name="T69" fmla="*/ 17 h 271"/>
                <a:gd name="T70" fmla="*/ 162 w 232"/>
                <a:gd name="T71" fmla="*/ 6 h 271"/>
                <a:gd name="T72" fmla="*/ 163 w 232"/>
                <a:gd name="T73" fmla="*/ 0 h 271"/>
                <a:gd name="T74" fmla="*/ 157 w 232"/>
                <a:gd name="T75" fmla="*/ 6 h 271"/>
                <a:gd name="T76" fmla="*/ 152 w 232"/>
                <a:gd name="T77" fmla="*/ 27 h 271"/>
                <a:gd name="T78" fmla="*/ 151 w 232"/>
                <a:gd name="T79" fmla="*/ 51 h 271"/>
                <a:gd name="T80" fmla="*/ 143 w 232"/>
                <a:gd name="T81" fmla="*/ 62 h 271"/>
                <a:gd name="T82" fmla="*/ 142 w 232"/>
                <a:gd name="T83" fmla="*/ 72 h 271"/>
                <a:gd name="T84" fmla="*/ 147 w 232"/>
                <a:gd name="T85" fmla="*/ 104 h 271"/>
                <a:gd name="T86" fmla="*/ 140 w 232"/>
                <a:gd name="T87" fmla="*/ 128 h 271"/>
                <a:gd name="T88" fmla="*/ 109 w 232"/>
                <a:gd name="T89" fmla="*/ 168 h 271"/>
                <a:gd name="T90" fmla="*/ 94 w 232"/>
                <a:gd name="T91" fmla="*/ 182 h 271"/>
                <a:gd name="T92" fmla="*/ 70 w 232"/>
                <a:gd name="T93" fmla="*/ 195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 h="271">
                  <a:moveTo>
                    <a:pt x="66" y="196"/>
                  </a:moveTo>
                  <a:lnTo>
                    <a:pt x="66" y="196"/>
                  </a:lnTo>
                  <a:lnTo>
                    <a:pt x="33" y="213"/>
                  </a:lnTo>
                  <a:lnTo>
                    <a:pt x="13" y="223"/>
                  </a:lnTo>
                  <a:lnTo>
                    <a:pt x="7" y="228"/>
                  </a:lnTo>
                  <a:lnTo>
                    <a:pt x="4" y="232"/>
                  </a:lnTo>
                  <a:lnTo>
                    <a:pt x="1" y="238"/>
                  </a:lnTo>
                  <a:lnTo>
                    <a:pt x="0" y="243"/>
                  </a:lnTo>
                  <a:lnTo>
                    <a:pt x="0" y="243"/>
                  </a:lnTo>
                  <a:lnTo>
                    <a:pt x="1" y="254"/>
                  </a:lnTo>
                  <a:lnTo>
                    <a:pt x="4" y="261"/>
                  </a:lnTo>
                  <a:lnTo>
                    <a:pt x="6" y="266"/>
                  </a:lnTo>
                  <a:lnTo>
                    <a:pt x="11" y="271"/>
                  </a:lnTo>
                  <a:lnTo>
                    <a:pt x="11" y="271"/>
                  </a:lnTo>
                  <a:lnTo>
                    <a:pt x="12" y="271"/>
                  </a:lnTo>
                  <a:lnTo>
                    <a:pt x="13" y="271"/>
                  </a:lnTo>
                  <a:lnTo>
                    <a:pt x="16" y="267"/>
                  </a:lnTo>
                  <a:lnTo>
                    <a:pt x="19" y="254"/>
                  </a:lnTo>
                  <a:lnTo>
                    <a:pt x="22" y="247"/>
                  </a:lnTo>
                  <a:lnTo>
                    <a:pt x="24" y="240"/>
                  </a:lnTo>
                  <a:lnTo>
                    <a:pt x="27" y="237"/>
                  </a:lnTo>
                  <a:lnTo>
                    <a:pt x="28" y="237"/>
                  </a:lnTo>
                  <a:lnTo>
                    <a:pt x="31" y="238"/>
                  </a:lnTo>
                  <a:lnTo>
                    <a:pt x="31" y="238"/>
                  </a:lnTo>
                  <a:lnTo>
                    <a:pt x="37" y="244"/>
                  </a:lnTo>
                  <a:lnTo>
                    <a:pt x="40" y="247"/>
                  </a:lnTo>
                  <a:lnTo>
                    <a:pt x="43" y="247"/>
                  </a:lnTo>
                  <a:lnTo>
                    <a:pt x="46" y="247"/>
                  </a:lnTo>
                  <a:lnTo>
                    <a:pt x="50" y="247"/>
                  </a:lnTo>
                  <a:lnTo>
                    <a:pt x="53" y="244"/>
                  </a:lnTo>
                  <a:lnTo>
                    <a:pt x="58" y="240"/>
                  </a:lnTo>
                  <a:lnTo>
                    <a:pt x="58" y="240"/>
                  </a:lnTo>
                  <a:lnTo>
                    <a:pt x="65" y="234"/>
                  </a:lnTo>
                  <a:lnTo>
                    <a:pt x="70" y="231"/>
                  </a:lnTo>
                  <a:lnTo>
                    <a:pt x="75" y="231"/>
                  </a:lnTo>
                  <a:lnTo>
                    <a:pt x="78" y="233"/>
                  </a:lnTo>
                  <a:lnTo>
                    <a:pt x="78" y="233"/>
                  </a:lnTo>
                  <a:lnTo>
                    <a:pt x="80" y="234"/>
                  </a:lnTo>
                  <a:lnTo>
                    <a:pt x="81" y="233"/>
                  </a:lnTo>
                  <a:lnTo>
                    <a:pt x="81" y="227"/>
                  </a:lnTo>
                  <a:lnTo>
                    <a:pt x="81" y="223"/>
                  </a:lnTo>
                  <a:lnTo>
                    <a:pt x="83" y="221"/>
                  </a:lnTo>
                  <a:lnTo>
                    <a:pt x="87" y="218"/>
                  </a:lnTo>
                  <a:lnTo>
                    <a:pt x="92" y="217"/>
                  </a:lnTo>
                  <a:lnTo>
                    <a:pt x="92" y="217"/>
                  </a:lnTo>
                  <a:lnTo>
                    <a:pt x="98" y="218"/>
                  </a:lnTo>
                  <a:lnTo>
                    <a:pt x="103" y="220"/>
                  </a:lnTo>
                  <a:lnTo>
                    <a:pt x="110" y="223"/>
                  </a:lnTo>
                  <a:lnTo>
                    <a:pt x="114" y="223"/>
                  </a:lnTo>
                  <a:lnTo>
                    <a:pt x="118" y="222"/>
                  </a:lnTo>
                  <a:lnTo>
                    <a:pt x="121" y="218"/>
                  </a:lnTo>
                  <a:lnTo>
                    <a:pt x="126" y="212"/>
                  </a:lnTo>
                  <a:lnTo>
                    <a:pt x="126" y="212"/>
                  </a:lnTo>
                  <a:lnTo>
                    <a:pt x="131" y="205"/>
                  </a:lnTo>
                  <a:lnTo>
                    <a:pt x="135" y="196"/>
                  </a:lnTo>
                  <a:lnTo>
                    <a:pt x="139" y="182"/>
                  </a:lnTo>
                  <a:lnTo>
                    <a:pt x="142" y="166"/>
                  </a:lnTo>
                  <a:lnTo>
                    <a:pt x="145" y="157"/>
                  </a:lnTo>
                  <a:lnTo>
                    <a:pt x="148" y="148"/>
                  </a:lnTo>
                  <a:lnTo>
                    <a:pt x="148" y="148"/>
                  </a:lnTo>
                  <a:lnTo>
                    <a:pt x="152" y="141"/>
                  </a:lnTo>
                  <a:lnTo>
                    <a:pt x="156" y="135"/>
                  </a:lnTo>
                  <a:lnTo>
                    <a:pt x="163" y="128"/>
                  </a:lnTo>
                  <a:lnTo>
                    <a:pt x="166" y="124"/>
                  </a:lnTo>
                  <a:lnTo>
                    <a:pt x="168" y="119"/>
                  </a:lnTo>
                  <a:lnTo>
                    <a:pt x="168" y="114"/>
                  </a:lnTo>
                  <a:lnTo>
                    <a:pt x="167" y="108"/>
                  </a:lnTo>
                  <a:lnTo>
                    <a:pt x="167" y="108"/>
                  </a:lnTo>
                  <a:lnTo>
                    <a:pt x="163" y="96"/>
                  </a:lnTo>
                  <a:lnTo>
                    <a:pt x="159" y="87"/>
                  </a:lnTo>
                  <a:lnTo>
                    <a:pt x="158" y="83"/>
                  </a:lnTo>
                  <a:lnTo>
                    <a:pt x="158" y="81"/>
                  </a:lnTo>
                  <a:lnTo>
                    <a:pt x="161" y="78"/>
                  </a:lnTo>
                  <a:lnTo>
                    <a:pt x="163" y="77"/>
                  </a:lnTo>
                  <a:lnTo>
                    <a:pt x="163" y="77"/>
                  </a:lnTo>
                  <a:lnTo>
                    <a:pt x="172" y="74"/>
                  </a:lnTo>
                  <a:lnTo>
                    <a:pt x="178" y="67"/>
                  </a:lnTo>
                  <a:lnTo>
                    <a:pt x="185" y="62"/>
                  </a:lnTo>
                  <a:lnTo>
                    <a:pt x="189" y="61"/>
                  </a:lnTo>
                  <a:lnTo>
                    <a:pt x="194" y="61"/>
                  </a:lnTo>
                  <a:lnTo>
                    <a:pt x="194" y="61"/>
                  </a:lnTo>
                  <a:lnTo>
                    <a:pt x="206" y="60"/>
                  </a:lnTo>
                  <a:lnTo>
                    <a:pt x="220" y="59"/>
                  </a:lnTo>
                  <a:lnTo>
                    <a:pt x="229" y="58"/>
                  </a:lnTo>
                  <a:lnTo>
                    <a:pt x="232" y="56"/>
                  </a:lnTo>
                  <a:lnTo>
                    <a:pt x="232" y="54"/>
                  </a:lnTo>
                  <a:lnTo>
                    <a:pt x="232" y="54"/>
                  </a:lnTo>
                  <a:lnTo>
                    <a:pt x="229" y="53"/>
                  </a:lnTo>
                  <a:lnTo>
                    <a:pt x="224" y="53"/>
                  </a:lnTo>
                  <a:lnTo>
                    <a:pt x="215" y="51"/>
                  </a:lnTo>
                  <a:lnTo>
                    <a:pt x="204" y="50"/>
                  </a:lnTo>
                  <a:lnTo>
                    <a:pt x="200" y="48"/>
                  </a:lnTo>
                  <a:lnTo>
                    <a:pt x="197" y="45"/>
                  </a:lnTo>
                  <a:lnTo>
                    <a:pt x="197" y="45"/>
                  </a:lnTo>
                  <a:lnTo>
                    <a:pt x="196" y="43"/>
                  </a:lnTo>
                  <a:lnTo>
                    <a:pt x="194" y="42"/>
                  </a:lnTo>
                  <a:lnTo>
                    <a:pt x="189" y="40"/>
                  </a:lnTo>
                  <a:lnTo>
                    <a:pt x="183" y="39"/>
                  </a:lnTo>
                  <a:lnTo>
                    <a:pt x="179" y="37"/>
                  </a:lnTo>
                  <a:lnTo>
                    <a:pt x="177" y="33"/>
                  </a:lnTo>
                  <a:lnTo>
                    <a:pt x="177" y="33"/>
                  </a:lnTo>
                  <a:lnTo>
                    <a:pt x="174" y="29"/>
                  </a:lnTo>
                  <a:lnTo>
                    <a:pt x="170" y="26"/>
                  </a:lnTo>
                  <a:lnTo>
                    <a:pt x="164" y="21"/>
                  </a:lnTo>
                  <a:lnTo>
                    <a:pt x="162" y="17"/>
                  </a:lnTo>
                  <a:lnTo>
                    <a:pt x="159" y="13"/>
                  </a:lnTo>
                  <a:lnTo>
                    <a:pt x="159" y="10"/>
                  </a:lnTo>
                  <a:lnTo>
                    <a:pt x="162" y="6"/>
                  </a:lnTo>
                  <a:lnTo>
                    <a:pt x="162" y="6"/>
                  </a:lnTo>
                  <a:lnTo>
                    <a:pt x="163" y="2"/>
                  </a:lnTo>
                  <a:lnTo>
                    <a:pt x="163" y="0"/>
                  </a:lnTo>
                  <a:lnTo>
                    <a:pt x="162" y="0"/>
                  </a:lnTo>
                  <a:lnTo>
                    <a:pt x="159" y="2"/>
                  </a:lnTo>
                  <a:lnTo>
                    <a:pt x="157" y="6"/>
                  </a:lnTo>
                  <a:lnTo>
                    <a:pt x="154" y="11"/>
                  </a:lnTo>
                  <a:lnTo>
                    <a:pt x="152" y="18"/>
                  </a:lnTo>
                  <a:lnTo>
                    <a:pt x="152" y="27"/>
                  </a:lnTo>
                  <a:lnTo>
                    <a:pt x="152" y="27"/>
                  </a:lnTo>
                  <a:lnTo>
                    <a:pt x="152" y="42"/>
                  </a:lnTo>
                  <a:lnTo>
                    <a:pt x="151" y="51"/>
                  </a:lnTo>
                  <a:lnTo>
                    <a:pt x="148" y="58"/>
                  </a:lnTo>
                  <a:lnTo>
                    <a:pt x="143" y="62"/>
                  </a:lnTo>
                  <a:lnTo>
                    <a:pt x="143" y="62"/>
                  </a:lnTo>
                  <a:lnTo>
                    <a:pt x="142" y="65"/>
                  </a:lnTo>
                  <a:lnTo>
                    <a:pt x="142" y="66"/>
                  </a:lnTo>
                  <a:lnTo>
                    <a:pt x="142" y="72"/>
                  </a:lnTo>
                  <a:lnTo>
                    <a:pt x="146" y="86"/>
                  </a:lnTo>
                  <a:lnTo>
                    <a:pt x="147" y="94"/>
                  </a:lnTo>
                  <a:lnTo>
                    <a:pt x="147" y="104"/>
                  </a:lnTo>
                  <a:lnTo>
                    <a:pt x="146" y="115"/>
                  </a:lnTo>
                  <a:lnTo>
                    <a:pt x="140" y="128"/>
                  </a:lnTo>
                  <a:lnTo>
                    <a:pt x="140" y="128"/>
                  </a:lnTo>
                  <a:lnTo>
                    <a:pt x="127" y="148"/>
                  </a:lnTo>
                  <a:lnTo>
                    <a:pt x="118" y="161"/>
                  </a:lnTo>
                  <a:lnTo>
                    <a:pt x="109" y="168"/>
                  </a:lnTo>
                  <a:lnTo>
                    <a:pt x="99" y="177"/>
                  </a:lnTo>
                  <a:lnTo>
                    <a:pt x="99" y="177"/>
                  </a:lnTo>
                  <a:lnTo>
                    <a:pt x="94" y="182"/>
                  </a:lnTo>
                  <a:lnTo>
                    <a:pt x="88" y="186"/>
                  </a:lnTo>
                  <a:lnTo>
                    <a:pt x="78" y="191"/>
                  </a:lnTo>
                  <a:lnTo>
                    <a:pt x="70" y="195"/>
                  </a:lnTo>
                  <a:lnTo>
                    <a:pt x="66" y="196"/>
                  </a:lnTo>
                  <a:lnTo>
                    <a:pt x="66" y="196"/>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4" name="Freeform 24">
              <a:extLst>
                <a:ext uri="{FF2B5EF4-FFF2-40B4-BE49-F238E27FC236}">
                  <a16:creationId xmlns:a16="http://schemas.microsoft.com/office/drawing/2014/main" id="{54AD1CB3-BD25-48F7-9203-4ADCCBD006C1}"/>
                </a:ext>
              </a:extLst>
            </p:cNvPr>
            <p:cNvSpPr>
              <a:spLocks/>
            </p:cNvSpPr>
            <p:nvPr/>
          </p:nvSpPr>
          <p:spPr bwMode="auto">
            <a:xfrm>
              <a:off x="7407275" y="2622550"/>
              <a:ext cx="50800" cy="242887"/>
            </a:xfrm>
            <a:custGeom>
              <a:avLst/>
              <a:gdLst>
                <a:gd name="T0" fmla="*/ 13 w 32"/>
                <a:gd name="T1" fmla="*/ 146 h 153"/>
                <a:gd name="T2" fmla="*/ 13 w 32"/>
                <a:gd name="T3" fmla="*/ 146 h 153"/>
                <a:gd name="T4" fmla="*/ 11 w 32"/>
                <a:gd name="T5" fmla="*/ 132 h 153"/>
                <a:gd name="T6" fmla="*/ 10 w 32"/>
                <a:gd name="T7" fmla="*/ 117 h 153"/>
                <a:gd name="T8" fmla="*/ 10 w 32"/>
                <a:gd name="T9" fmla="*/ 104 h 153"/>
                <a:gd name="T10" fmla="*/ 11 w 32"/>
                <a:gd name="T11" fmla="*/ 99 h 153"/>
                <a:gd name="T12" fmla="*/ 12 w 32"/>
                <a:gd name="T13" fmla="*/ 95 h 153"/>
                <a:gd name="T14" fmla="*/ 12 w 32"/>
                <a:gd name="T15" fmla="*/ 95 h 153"/>
                <a:gd name="T16" fmla="*/ 14 w 32"/>
                <a:gd name="T17" fmla="*/ 94 h 153"/>
                <a:gd name="T18" fmla="*/ 17 w 32"/>
                <a:gd name="T19" fmla="*/ 94 h 153"/>
                <a:gd name="T20" fmla="*/ 22 w 32"/>
                <a:gd name="T21" fmla="*/ 97 h 153"/>
                <a:gd name="T22" fmla="*/ 27 w 32"/>
                <a:gd name="T23" fmla="*/ 100 h 153"/>
                <a:gd name="T24" fmla="*/ 29 w 32"/>
                <a:gd name="T25" fmla="*/ 101 h 153"/>
                <a:gd name="T26" fmla="*/ 30 w 32"/>
                <a:gd name="T27" fmla="*/ 100 h 153"/>
                <a:gd name="T28" fmla="*/ 30 w 32"/>
                <a:gd name="T29" fmla="*/ 100 h 153"/>
                <a:gd name="T30" fmla="*/ 32 w 32"/>
                <a:gd name="T31" fmla="*/ 99 h 153"/>
                <a:gd name="T32" fmla="*/ 30 w 32"/>
                <a:gd name="T33" fmla="*/ 96 h 153"/>
                <a:gd name="T34" fmla="*/ 27 w 32"/>
                <a:gd name="T35" fmla="*/ 90 h 153"/>
                <a:gd name="T36" fmla="*/ 22 w 32"/>
                <a:gd name="T37" fmla="*/ 81 h 153"/>
                <a:gd name="T38" fmla="*/ 21 w 32"/>
                <a:gd name="T39" fmla="*/ 77 h 153"/>
                <a:gd name="T40" fmla="*/ 19 w 32"/>
                <a:gd name="T41" fmla="*/ 70 h 153"/>
                <a:gd name="T42" fmla="*/ 19 w 32"/>
                <a:gd name="T43" fmla="*/ 70 h 153"/>
                <a:gd name="T44" fmla="*/ 21 w 32"/>
                <a:gd name="T45" fmla="*/ 56 h 153"/>
                <a:gd name="T46" fmla="*/ 23 w 32"/>
                <a:gd name="T47" fmla="*/ 40 h 153"/>
                <a:gd name="T48" fmla="*/ 24 w 32"/>
                <a:gd name="T49" fmla="*/ 26 h 153"/>
                <a:gd name="T50" fmla="*/ 23 w 32"/>
                <a:gd name="T51" fmla="*/ 20 h 153"/>
                <a:gd name="T52" fmla="*/ 22 w 32"/>
                <a:gd name="T53" fmla="*/ 15 h 153"/>
                <a:gd name="T54" fmla="*/ 22 w 32"/>
                <a:gd name="T55" fmla="*/ 15 h 153"/>
                <a:gd name="T56" fmla="*/ 18 w 32"/>
                <a:gd name="T57" fmla="*/ 8 h 153"/>
                <a:gd name="T58" fmla="*/ 14 w 32"/>
                <a:gd name="T59" fmla="*/ 2 h 153"/>
                <a:gd name="T60" fmla="*/ 13 w 32"/>
                <a:gd name="T61" fmla="*/ 0 h 153"/>
                <a:gd name="T62" fmla="*/ 12 w 32"/>
                <a:gd name="T63" fmla="*/ 0 h 153"/>
                <a:gd name="T64" fmla="*/ 11 w 32"/>
                <a:gd name="T65" fmla="*/ 4 h 153"/>
                <a:gd name="T66" fmla="*/ 8 w 32"/>
                <a:gd name="T67" fmla="*/ 10 h 153"/>
                <a:gd name="T68" fmla="*/ 8 w 32"/>
                <a:gd name="T69" fmla="*/ 10 h 153"/>
                <a:gd name="T70" fmla="*/ 3 w 32"/>
                <a:gd name="T71" fmla="*/ 32 h 153"/>
                <a:gd name="T72" fmla="*/ 2 w 32"/>
                <a:gd name="T73" fmla="*/ 41 h 153"/>
                <a:gd name="T74" fmla="*/ 2 w 32"/>
                <a:gd name="T75" fmla="*/ 53 h 153"/>
                <a:gd name="T76" fmla="*/ 2 w 32"/>
                <a:gd name="T77" fmla="*/ 53 h 153"/>
                <a:gd name="T78" fmla="*/ 1 w 32"/>
                <a:gd name="T79" fmla="*/ 83 h 153"/>
                <a:gd name="T80" fmla="*/ 0 w 32"/>
                <a:gd name="T81" fmla="*/ 119 h 153"/>
                <a:gd name="T82" fmla="*/ 0 w 32"/>
                <a:gd name="T83" fmla="*/ 119 h 153"/>
                <a:gd name="T84" fmla="*/ 1 w 32"/>
                <a:gd name="T85" fmla="*/ 129 h 153"/>
                <a:gd name="T86" fmla="*/ 2 w 32"/>
                <a:gd name="T87" fmla="*/ 138 h 153"/>
                <a:gd name="T88" fmla="*/ 5 w 32"/>
                <a:gd name="T89" fmla="*/ 144 h 153"/>
                <a:gd name="T90" fmla="*/ 7 w 32"/>
                <a:gd name="T91" fmla="*/ 149 h 153"/>
                <a:gd name="T92" fmla="*/ 11 w 32"/>
                <a:gd name="T93" fmla="*/ 153 h 153"/>
                <a:gd name="T94" fmla="*/ 12 w 32"/>
                <a:gd name="T95" fmla="*/ 153 h 153"/>
                <a:gd name="T96" fmla="*/ 13 w 32"/>
                <a:gd name="T97" fmla="*/ 150 h 153"/>
                <a:gd name="T98" fmla="*/ 13 w 32"/>
                <a:gd name="T99" fmla="*/ 146 h 153"/>
                <a:gd name="T100" fmla="*/ 13 w 32"/>
                <a:gd name="T101" fmla="*/ 14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153">
                  <a:moveTo>
                    <a:pt x="13" y="146"/>
                  </a:moveTo>
                  <a:lnTo>
                    <a:pt x="13" y="146"/>
                  </a:lnTo>
                  <a:lnTo>
                    <a:pt x="11" y="132"/>
                  </a:lnTo>
                  <a:lnTo>
                    <a:pt x="10" y="117"/>
                  </a:lnTo>
                  <a:lnTo>
                    <a:pt x="10" y="104"/>
                  </a:lnTo>
                  <a:lnTo>
                    <a:pt x="11" y="99"/>
                  </a:lnTo>
                  <a:lnTo>
                    <a:pt x="12" y="95"/>
                  </a:lnTo>
                  <a:lnTo>
                    <a:pt x="12" y="95"/>
                  </a:lnTo>
                  <a:lnTo>
                    <a:pt x="14" y="94"/>
                  </a:lnTo>
                  <a:lnTo>
                    <a:pt x="17" y="94"/>
                  </a:lnTo>
                  <a:lnTo>
                    <a:pt x="22" y="97"/>
                  </a:lnTo>
                  <a:lnTo>
                    <a:pt x="27" y="100"/>
                  </a:lnTo>
                  <a:lnTo>
                    <a:pt x="29" y="101"/>
                  </a:lnTo>
                  <a:lnTo>
                    <a:pt x="30" y="100"/>
                  </a:lnTo>
                  <a:lnTo>
                    <a:pt x="30" y="100"/>
                  </a:lnTo>
                  <a:lnTo>
                    <a:pt x="32" y="99"/>
                  </a:lnTo>
                  <a:lnTo>
                    <a:pt x="30" y="96"/>
                  </a:lnTo>
                  <a:lnTo>
                    <a:pt x="27" y="90"/>
                  </a:lnTo>
                  <a:lnTo>
                    <a:pt x="22" y="81"/>
                  </a:lnTo>
                  <a:lnTo>
                    <a:pt x="21" y="77"/>
                  </a:lnTo>
                  <a:lnTo>
                    <a:pt x="19" y="70"/>
                  </a:lnTo>
                  <a:lnTo>
                    <a:pt x="19" y="70"/>
                  </a:lnTo>
                  <a:lnTo>
                    <a:pt x="21" y="56"/>
                  </a:lnTo>
                  <a:lnTo>
                    <a:pt x="23" y="40"/>
                  </a:lnTo>
                  <a:lnTo>
                    <a:pt x="24" y="26"/>
                  </a:lnTo>
                  <a:lnTo>
                    <a:pt x="23" y="20"/>
                  </a:lnTo>
                  <a:lnTo>
                    <a:pt x="22" y="15"/>
                  </a:lnTo>
                  <a:lnTo>
                    <a:pt x="22" y="15"/>
                  </a:lnTo>
                  <a:lnTo>
                    <a:pt x="18" y="8"/>
                  </a:lnTo>
                  <a:lnTo>
                    <a:pt x="14" y="2"/>
                  </a:lnTo>
                  <a:lnTo>
                    <a:pt x="13" y="0"/>
                  </a:lnTo>
                  <a:lnTo>
                    <a:pt x="12" y="0"/>
                  </a:lnTo>
                  <a:lnTo>
                    <a:pt x="11" y="4"/>
                  </a:lnTo>
                  <a:lnTo>
                    <a:pt x="8" y="10"/>
                  </a:lnTo>
                  <a:lnTo>
                    <a:pt x="8" y="10"/>
                  </a:lnTo>
                  <a:lnTo>
                    <a:pt x="3" y="32"/>
                  </a:lnTo>
                  <a:lnTo>
                    <a:pt x="2" y="41"/>
                  </a:lnTo>
                  <a:lnTo>
                    <a:pt x="2" y="53"/>
                  </a:lnTo>
                  <a:lnTo>
                    <a:pt x="2" y="53"/>
                  </a:lnTo>
                  <a:lnTo>
                    <a:pt x="1" y="83"/>
                  </a:lnTo>
                  <a:lnTo>
                    <a:pt x="0" y="119"/>
                  </a:lnTo>
                  <a:lnTo>
                    <a:pt x="0" y="119"/>
                  </a:lnTo>
                  <a:lnTo>
                    <a:pt x="1" y="129"/>
                  </a:lnTo>
                  <a:lnTo>
                    <a:pt x="2" y="138"/>
                  </a:lnTo>
                  <a:lnTo>
                    <a:pt x="5" y="144"/>
                  </a:lnTo>
                  <a:lnTo>
                    <a:pt x="7" y="149"/>
                  </a:lnTo>
                  <a:lnTo>
                    <a:pt x="11" y="153"/>
                  </a:lnTo>
                  <a:lnTo>
                    <a:pt x="12" y="153"/>
                  </a:lnTo>
                  <a:lnTo>
                    <a:pt x="13" y="150"/>
                  </a:lnTo>
                  <a:lnTo>
                    <a:pt x="13" y="146"/>
                  </a:lnTo>
                  <a:lnTo>
                    <a:pt x="13" y="146"/>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5" name="Freeform 25">
              <a:extLst>
                <a:ext uri="{FF2B5EF4-FFF2-40B4-BE49-F238E27FC236}">
                  <a16:creationId xmlns:a16="http://schemas.microsoft.com/office/drawing/2014/main" id="{86300AC2-E424-4C61-8F41-11D1827E2026}"/>
                </a:ext>
              </a:extLst>
            </p:cNvPr>
            <p:cNvSpPr>
              <a:spLocks/>
            </p:cNvSpPr>
            <p:nvPr/>
          </p:nvSpPr>
          <p:spPr bwMode="auto">
            <a:xfrm>
              <a:off x="4210050" y="2420938"/>
              <a:ext cx="193675" cy="317500"/>
            </a:xfrm>
            <a:custGeom>
              <a:avLst/>
              <a:gdLst>
                <a:gd name="T0" fmla="*/ 65 w 122"/>
                <a:gd name="T1" fmla="*/ 45 h 200"/>
                <a:gd name="T2" fmla="*/ 57 w 122"/>
                <a:gd name="T3" fmla="*/ 70 h 200"/>
                <a:gd name="T4" fmla="*/ 64 w 122"/>
                <a:gd name="T5" fmla="*/ 88 h 200"/>
                <a:gd name="T6" fmla="*/ 75 w 122"/>
                <a:gd name="T7" fmla="*/ 102 h 200"/>
                <a:gd name="T8" fmla="*/ 87 w 122"/>
                <a:gd name="T9" fmla="*/ 129 h 200"/>
                <a:gd name="T10" fmla="*/ 100 w 122"/>
                <a:gd name="T11" fmla="*/ 142 h 200"/>
                <a:gd name="T12" fmla="*/ 113 w 122"/>
                <a:gd name="T13" fmla="*/ 146 h 200"/>
                <a:gd name="T14" fmla="*/ 122 w 122"/>
                <a:gd name="T15" fmla="*/ 150 h 200"/>
                <a:gd name="T16" fmla="*/ 108 w 122"/>
                <a:gd name="T17" fmla="*/ 167 h 200"/>
                <a:gd name="T18" fmla="*/ 107 w 122"/>
                <a:gd name="T19" fmla="*/ 177 h 200"/>
                <a:gd name="T20" fmla="*/ 108 w 122"/>
                <a:gd name="T21" fmla="*/ 181 h 200"/>
                <a:gd name="T22" fmla="*/ 98 w 122"/>
                <a:gd name="T23" fmla="*/ 185 h 200"/>
                <a:gd name="T24" fmla="*/ 88 w 122"/>
                <a:gd name="T25" fmla="*/ 184 h 200"/>
                <a:gd name="T26" fmla="*/ 76 w 122"/>
                <a:gd name="T27" fmla="*/ 183 h 200"/>
                <a:gd name="T28" fmla="*/ 62 w 122"/>
                <a:gd name="T29" fmla="*/ 189 h 200"/>
                <a:gd name="T30" fmla="*/ 33 w 122"/>
                <a:gd name="T31" fmla="*/ 194 h 200"/>
                <a:gd name="T32" fmla="*/ 24 w 122"/>
                <a:gd name="T33" fmla="*/ 197 h 200"/>
                <a:gd name="T34" fmla="*/ 21 w 122"/>
                <a:gd name="T35" fmla="*/ 197 h 200"/>
                <a:gd name="T36" fmla="*/ 32 w 122"/>
                <a:gd name="T37" fmla="*/ 180 h 200"/>
                <a:gd name="T38" fmla="*/ 41 w 122"/>
                <a:gd name="T39" fmla="*/ 175 h 200"/>
                <a:gd name="T40" fmla="*/ 66 w 122"/>
                <a:gd name="T41" fmla="*/ 170 h 200"/>
                <a:gd name="T42" fmla="*/ 45 w 122"/>
                <a:gd name="T43" fmla="*/ 170 h 200"/>
                <a:gd name="T44" fmla="*/ 26 w 122"/>
                <a:gd name="T45" fmla="*/ 168 h 200"/>
                <a:gd name="T46" fmla="*/ 24 w 122"/>
                <a:gd name="T47" fmla="*/ 162 h 200"/>
                <a:gd name="T48" fmla="*/ 35 w 122"/>
                <a:gd name="T49" fmla="*/ 145 h 200"/>
                <a:gd name="T50" fmla="*/ 37 w 122"/>
                <a:gd name="T51" fmla="*/ 140 h 200"/>
                <a:gd name="T52" fmla="*/ 45 w 122"/>
                <a:gd name="T53" fmla="*/ 136 h 200"/>
                <a:gd name="T54" fmla="*/ 53 w 122"/>
                <a:gd name="T55" fmla="*/ 134 h 200"/>
                <a:gd name="T56" fmla="*/ 54 w 122"/>
                <a:gd name="T57" fmla="*/ 124 h 200"/>
                <a:gd name="T58" fmla="*/ 56 w 122"/>
                <a:gd name="T59" fmla="*/ 110 h 200"/>
                <a:gd name="T60" fmla="*/ 46 w 122"/>
                <a:gd name="T61" fmla="*/ 104 h 200"/>
                <a:gd name="T62" fmla="*/ 35 w 122"/>
                <a:gd name="T63" fmla="*/ 100 h 200"/>
                <a:gd name="T64" fmla="*/ 30 w 122"/>
                <a:gd name="T65" fmla="*/ 92 h 200"/>
                <a:gd name="T66" fmla="*/ 32 w 122"/>
                <a:gd name="T67" fmla="*/ 83 h 200"/>
                <a:gd name="T68" fmla="*/ 34 w 122"/>
                <a:gd name="T69" fmla="*/ 73 h 200"/>
                <a:gd name="T70" fmla="*/ 24 w 122"/>
                <a:gd name="T71" fmla="*/ 66 h 200"/>
                <a:gd name="T72" fmla="*/ 12 w 122"/>
                <a:gd name="T73" fmla="*/ 59 h 200"/>
                <a:gd name="T74" fmla="*/ 16 w 122"/>
                <a:gd name="T75" fmla="*/ 45 h 200"/>
                <a:gd name="T76" fmla="*/ 18 w 122"/>
                <a:gd name="T77" fmla="*/ 38 h 200"/>
                <a:gd name="T78" fmla="*/ 11 w 122"/>
                <a:gd name="T79" fmla="*/ 34 h 200"/>
                <a:gd name="T80" fmla="*/ 1 w 122"/>
                <a:gd name="T81" fmla="*/ 34 h 200"/>
                <a:gd name="T82" fmla="*/ 0 w 122"/>
                <a:gd name="T83" fmla="*/ 27 h 200"/>
                <a:gd name="T84" fmla="*/ 6 w 122"/>
                <a:gd name="T85" fmla="*/ 18 h 200"/>
                <a:gd name="T86" fmla="*/ 8 w 122"/>
                <a:gd name="T87" fmla="*/ 21 h 200"/>
                <a:gd name="T88" fmla="*/ 11 w 122"/>
                <a:gd name="T89" fmla="*/ 29 h 200"/>
                <a:gd name="T90" fmla="*/ 19 w 122"/>
                <a:gd name="T91" fmla="*/ 27 h 200"/>
                <a:gd name="T92" fmla="*/ 46 w 122"/>
                <a:gd name="T93" fmla="*/ 2 h 200"/>
                <a:gd name="T94" fmla="*/ 51 w 122"/>
                <a:gd name="T95" fmla="*/ 0 h 200"/>
                <a:gd name="T96" fmla="*/ 53 w 122"/>
                <a:gd name="T97" fmla="*/ 10 h 200"/>
                <a:gd name="T98" fmla="*/ 48 w 122"/>
                <a:gd name="T99" fmla="*/ 28 h 200"/>
                <a:gd name="T100" fmla="*/ 60 w 122"/>
                <a:gd name="T101" fmla="*/ 32 h 200"/>
                <a:gd name="T102" fmla="*/ 71 w 122"/>
                <a:gd name="T103" fmla="*/ 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2" h="200">
                  <a:moveTo>
                    <a:pt x="71" y="35"/>
                  </a:moveTo>
                  <a:lnTo>
                    <a:pt x="71" y="35"/>
                  </a:lnTo>
                  <a:lnTo>
                    <a:pt x="65" y="45"/>
                  </a:lnTo>
                  <a:lnTo>
                    <a:pt x="61" y="55"/>
                  </a:lnTo>
                  <a:lnTo>
                    <a:pt x="59" y="62"/>
                  </a:lnTo>
                  <a:lnTo>
                    <a:pt x="57" y="70"/>
                  </a:lnTo>
                  <a:lnTo>
                    <a:pt x="57" y="76"/>
                  </a:lnTo>
                  <a:lnTo>
                    <a:pt x="60" y="82"/>
                  </a:lnTo>
                  <a:lnTo>
                    <a:pt x="64" y="88"/>
                  </a:lnTo>
                  <a:lnTo>
                    <a:pt x="68" y="96"/>
                  </a:lnTo>
                  <a:lnTo>
                    <a:pt x="68" y="96"/>
                  </a:lnTo>
                  <a:lnTo>
                    <a:pt x="75" y="102"/>
                  </a:lnTo>
                  <a:lnTo>
                    <a:pt x="78" y="109"/>
                  </a:lnTo>
                  <a:lnTo>
                    <a:pt x="84" y="123"/>
                  </a:lnTo>
                  <a:lnTo>
                    <a:pt x="87" y="129"/>
                  </a:lnTo>
                  <a:lnTo>
                    <a:pt x="89" y="134"/>
                  </a:lnTo>
                  <a:lnTo>
                    <a:pt x="94" y="138"/>
                  </a:lnTo>
                  <a:lnTo>
                    <a:pt x="100" y="142"/>
                  </a:lnTo>
                  <a:lnTo>
                    <a:pt x="100" y="142"/>
                  </a:lnTo>
                  <a:lnTo>
                    <a:pt x="107" y="145"/>
                  </a:lnTo>
                  <a:lnTo>
                    <a:pt x="113" y="146"/>
                  </a:lnTo>
                  <a:lnTo>
                    <a:pt x="121" y="146"/>
                  </a:lnTo>
                  <a:lnTo>
                    <a:pt x="122" y="147"/>
                  </a:lnTo>
                  <a:lnTo>
                    <a:pt x="122" y="150"/>
                  </a:lnTo>
                  <a:lnTo>
                    <a:pt x="113" y="159"/>
                  </a:lnTo>
                  <a:lnTo>
                    <a:pt x="113" y="159"/>
                  </a:lnTo>
                  <a:lnTo>
                    <a:pt x="108" y="167"/>
                  </a:lnTo>
                  <a:lnTo>
                    <a:pt x="105" y="170"/>
                  </a:lnTo>
                  <a:lnTo>
                    <a:pt x="105" y="174"/>
                  </a:lnTo>
                  <a:lnTo>
                    <a:pt x="107" y="177"/>
                  </a:lnTo>
                  <a:lnTo>
                    <a:pt x="108" y="178"/>
                  </a:lnTo>
                  <a:lnTo>
                    <a:pt x="109" y="179"/>
                  </a:lnTo>
                  <a:lnTo>
                    <a:pt x="108" y="181"/>
                  </a:lnTo>
                  <a:lnTo>
                    <a:pt x="103" y="184"/>
                  </a:lnTo>
                  <a:lnTo>
                    <a:pt x="103" y="184"/>
                  </a:lnTo>
                  <a:lnTo>
                    <a:pt x="98" y="185"/>
                  </a:lnTo>
                  <a:lnTo>
                    <a:pt x="94" y="186"/>
                  </a:lnTo>
                  <a:lnTo>
                    <a:pt x="91" y="185"/>
                  </a:lnTo>
                  <a:lnTo>
                    <a:pt x="88" y="184"/>
                  </a:lnTo>
                  <a:lnTo>
                    <a:pt x="84" y="183"/>
                  </a:lnTo>
                  <a:lnTo>
                    <a:pt x="81" y="181"/>
                  </a:lnTo>
                  <a:lnTo>
                    <a:pt x="76" y="183"/>
                  </a:lnTo>
                  <a:lnTo>
                    <a:pt x="70" y="185"/>
                  </a:lnTo>
                  <a:lnTo>
                    <a:pt x="70" y="185"/>
                  </a:lnTo>
                  <a:lnTo>
                    <a:pt x="62" y="189"/>
                  </a:lnTo>
                  <a:lnTo>
                    <a:pt x="55" y="191"/>
                  </a:lnTo>
                  <a:lnTo>
                    <a:pt x="43" y="192"/>
                  </a:lnTo>
                  <a:lnTo>
                    <a:pt x="33" y="194"/>
                  </a:lnTo>
                  <a:lnTo>
                    <a:pt x="28" y="195"/>
                  </a:lnTo>
                  <a:lnTo>
                    <a:pt x="24" y="197"/>
                  </a:lnTo>
                  <a:lnTo>
                    <a:pt x="24" y="197"/>
                  </a:lnTo>
                  <a:lnTo>
                    <a:pt x="22" y="200"/>
                  </a:lnTo>
                  <a:lnTo>
                    <a:pt x="21" y="199"/>
                  </a:lnTo>
                  <a:lnTo>
                    <a:pt x="21" y="197"/>
                  </a:lnTo>
                  <a:lnTo>
                    <a:pt x="22" y="194"/>
                  </a:lnTo>
                  <a:lnTo>
                    <a:pt x="28" y="185"/>
                  </a:lnTo>
                  <a:lnTo>
                    <a:pt x="32" y="180"/>
                  </a:lnTo>
                  <a:lnTo>
                    <a:pt x="37" y="178"/>
                  </a:lnTo>
                  <a:lnTo>
                    <a:pt x="37" y="178"/>
                  </a:lnTo>
                  <a:lnTo>
                    <a:pt x="41" y="175"/>
                  </a:lnTo>
                  <a:lnTo>
                    <a:pt x="48" y="174"/>
                  </a:lnTo>
                  <a:lnTo>
                    <a:pt x="60" y="172"/>
                  </a:lnTo>
                  <a:lnTo>
                    <a:pt x="66" y="170"/>
                  </a:lnTo>
                  <a:lnTo>
                    <a:pt x="60" y="170"/>
                  </a:lnTo>
                  <a:lnTo>
                    <a:pt x="60" y="170"/>
                  </a:lnTo>
                  <a:lnTo>
                    <a:pt x="45" y="170"/>
                  </a:lnTo>
                  <a:lnTo>
                    <a:pt x="33" y="170"/>
                  </a:lnTo>
                  <a:lnTo>
                    <a:pt x="28" y="169"/>
                  </a:lnTo>
                  <a:lnTo>
                    <a:pt x="26" y="168"/>
                  </a:lnTo>
                  <a:lnTo>
                    <a:pt x="24" y="165"/>
                  </a:lnTo>
                  <a:lnTo>
                    <a:pt x="24" y="162"/>
                  </a:lnTo>
                  <a:lnTo>
                    <a:pt x="24" y="162"/>
                  </a:lnTo>
                  <a:lnTo>
                    <a:pt x="28" y="154"/>
                  </a:lnTo>
                  <a:lnTo>
                    <a:pt x="32" y="150"/>
                  </a:lnTo>
                  <a:lnTo>
                    <a:pt x="35" y="145"/>
                  </a:lnTo>
                  <a:lnTo>
                    <a:pt x="37" y="142"/>
                  </a:lnTo>
                  <a:lnTo>
                    <a:pt x="37" y="140"/>
                  </a:lnTo>
                  <a:lnTo>
                    <a:pt x="37" y="140"/>
                  </a:lnTo>
                  <a:lnTo>
                    <a:pt x="37" y="137"/>
                  </a:lnTo>
                  <a:lnTo>
                    <a:pt x="39" y="136"/>
                  </a:lnTo>
                  <a:lnTo>
                    <a:pt x="45" y="136"/>
                  </a:lnTo>
                  <a:lnTo>
                    <a:pt x="48" y="136"/>
                  </a:lnTo>
                  <a:lnTo>
                    <a:pt x="50" y="135"/>
                  </a:lnTo>
                  <a:lnTo>
                    <a:pt x="53" y="134"/>
                  </a:lnTo>
                  <a:lnTo>
                    <a:pt x="53" y="129"/>
                  </a:lnTo>
                  <a:lnTo>
                    <a:pt x="53" y="129"/>
                  </a:lnTo>
                  <a:lnTo>
                    <a:pt x="54" y="124"/>
                  </a:lnTo>
                  <a:lnTo>
                    <a:pt x="55" y="120"/>
                  </a:lnTo>
                  <a:lnTo>
                    <a:pt x="56" y="113"/>
                  </a:lnTo>
                  <a:lnTo>
                    <a:pt x="56" y="110"/>
                  </a:lnTo>
                  <a:lnTo>
                    <a:pt x="55" y="108"/>
                  </a:lnTo>
                  <a:lnTo>
                    <a:pt x="51" y="105"/>
                  </a:lnTo>
                  <a:lnTo>
                    <a:pt x="46" y="104"/>
                  </a:lnTo>
                  <a:lnTo>
                    <a:pt x="46" y="104"/>
                  </a:lnTo>
                  <a:lnTo>
                    <a:pt x="40" y="103"/>
                  </a:lnTo>
                  <a:lnTo>
                    <a:pt x="35" y="100"/>
                  </a:lnTo>
                  <a:lnTo>
                    <a:pt x="32" y="98"/>
                  </a:lnTo>
                  <a:lnTo>
                    <a:pt x="30" y="94"/>
                  </a:lnTo>
                  <a:lnTo>
                    <a:pt x="30" y="92"/>
                  </a:lnTo>
                  <a:lnTo>
                    <a:pt x="30" y="88"/>
                  </a:lnTo>
                  <a:lnTo>
                    <a:pt x="32" y="83"/>
                  </a:lnTo>
                  <a:lnTo>
                    <a:pt x="32" y="83"/>
                  </a:lnTo>
                  <a:lnTo>
                    <a:pt x="34" y="78"/>
                  </a:lnTo>
                  <a:lnTo>
                    <a:pt x="35" y="75"/>
                  </a:lnTo>
                  <a:lnTo>
                    <a:pt x="34" y="73"/>
                  </a:lnTo>
                  <a:lnTo>
                    <a:pt x="32" y="71"/>
                  </a:lnTo>
                  <a:lnTo>
                    <a:pt x="24" y="66"/>
                  </a:lnTo>
                  <a:lnTo>
                    <a:pt x="24" y="66"/>
                  </a:lnTo>
                  <a:lnTo>
                    <a:pt x="16" y="62"/>
                  </a:lnTo>
                  <a:lnTo>
                    <a:pt x="13" y="61"/>
                  </a:lnTo>
                  <a:lnTo>
                    <a:pt x="12" y="59"/>
                  </a:lnTo>
                  <a:lnTo>
                    <a:pt x="11" y="56"/>
                  </a:lnTo>
                  <a:lnTo>
                    <a:pt x="12" y="54"/>
                  </a:lnTo>
                  <a:lnTo>
                    <a:pt x="16" y="45"/>
                  </a:lnTo>
                  <a:lnTo>
                    <a:pt x="16" y="45"/>
                  </a:lnTo>
                  <a:lnTo>
                    <a:pt x="18" y="40"/>
                  </a:lnTo>
                  <a:lnTo>
                    <a:pt x="18" y="38"/>
                  </a:lnTo>
                  <a:lnTo>
                    <a:pt x="18" y="35"/>
                  </a:lnTo>
                  <a:lnTo>
                    <a:pt x="16" y="34"/>
                  </a:lnTo>
                  <a:lnTo>
                    <a:pt x="11" y="34"/>
                  </a:lnTo>
                  <a:lnTo>
                    <a:pt x="3" y="35"/>
                  </a:lnTo>
                  <a:lnTo>
                    <a:pt x="3" y="35"/>
                  </a:lnTo>
                  <a:lnTo>
                    <a:pt x="1" y="34"/>
                  </a:lnTo>
                  <a:lnTo>
                    <a:pt x="0" y="33"/>
                  </a:lnTo>
                  <a:lnTo>
                    <a:pt x="0" y="29"/>
                  </a:lnTo>
                  <a:lnTo>
                    <a:pt x="0" y="27"/>
                  </a:lnTo>
                  <a:lnTo>
                    <a:pt x="2" y="21"/>
                  </a:lnTo>
                  <a:lnTo>
                    <a:pt x="5" y="18"/>
                  </a:lnTo>
                  <a:lnTo>
                    <a:pt x="6" y="18"/>
                  </a:lnTo>
                  <a:lnTo>
                    <a:pt x="6" y="18"/>
                  </a:lnTo>
                  <a:lnTo>
                    <a:pt x="7" y="18"/>
                  </a:lnTo>
                  <a:lnTo>
                    <a:pt x="8" y="21"/>
                  </a:lnTo>
                  <a:lnTo>
                    <a:pt x="8" y="26"/>
                  </a:lnTo>
                  <a:lnTo>
                    <a:pt x="10" y="28"/>
                  </a:lnTo>
                  <a:lnTo>
                    <a:pt x="11" y="29"/>
                  </a:lnTo>
                  <a:lnTo>
                    <a:pt x="14" y="29"/>
                  </a:lnTo>
                  <a:lnTo>
                    <a:pt x="19" y="27"/>
                  </a:lnTo>
                  <a:lnTo>
                    <a:pt x="19" y="27"/>
                  </a:lnTo>
                  <a:lnTo>
                    <a:pt x="29" y="18"/>
                  </a:lnTo>
                  <a:lnTo>
                    <a:pt x="39" y="10"/>
                  </a:lnTo>
                  <a:lnTo>
                    <a:pt x="46" y="2"/>
                  </a:lnTo>
                  <a:lnTo>
                    <a:pt x="49" y="1"/>
                  </a:lnTo>
                  <a:lnTo>
                    <a:pt x="51" y="0"/>
                  </a:lnTo>
                  <a:lnTo>
                    <a:pt x="51" y="0"/>
                  </a:lnTo>
                  <a:lnTo>
                    <a:pt x="54" y="1"/>
                  </a:lnTo>
                  <a:lnTo>
                    <a:pt x="54" y="2"/>
                  </a:lnTo>
                  <a:lnTo>
                    <a:pt x="53" y="10"/>
                  </a:lnTo>
                  <a:lnTo>
                    <a:pt x="48" y="27"/>
                  </a:lnTo>
                  <a:lnTo>
                    <a:pt x="48" y="27"/>
                  </a:lnTo>
                  <a:lnTo>
                    <a:pt x="48" y="28"/>
                  </a:lnTo>
                  <a:lnTo>
                    <a:pt x="48" y="29"/>
                  </a:lnTo>
                  <a:lnTo>
                    <a:pt x="51" y="30"/>
                  </a:lnTo>
                  <a:lnTo>
                    <a:pt x="60" y="32"/>
                  </a:lnTo>
                  <a:lnTo>
                    <a:pt x="68" y="32"/>
                  </a:lnTo>
                  <a:lnTo>
                    <a:pt x="71" y="33"/>
                  </a:lnTo>
                  <a:lnTo>
                    <a:pt x="71" y="35"/>
                  </a:lnTo>
                  <a:lnTo>
                    <a:pt x="71" y="35"/>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6" name="Freeform 26">
              <a:extLst>
                <a:ext uri="{FF2B5EF4-FFF2-40B4-BE49-F238E27FC236}">
                  <a16:creationId xmlns:a16="http://schemas.microsoft.com/office/drawing/2014/main" id="{38990667-C176-45CD-8B58-592CB6EC0551}"/>
                </a:ext>
              </a:extLst>
            </p:cNvPr>
            <p:cNvSpPr>
              <a:spLocks/>
            </p:cNvSpPr>
            <p:nvPr/>
          </p:nvSpPr>
          <p:spPr bwMode="auto">
            <a:xfrm>
              <a:off x="4132263" y="2566988"/>
              <a:ext cx="106362" cy="131762"/>
            </a:xfrm>
            <a:custGeom>
              <a:avLst/>
              <a:gdLst>
                <a:gd name="T0" fmla="*/ 41 w 67"/>
                <a:gd name="T1" fmla="*/ 2 h 83"/>
                <a:gd name="T2" fmla="*/ 41 w 67"/>
                <a:gd name="T3" fmla="*/ 2 h 83"/>
                <a:gd name="T4" fmla="*/ 32 w 67"/>
                <a:gd name="T5" fmla="*/ 8 h 83"/>
                <a:gd name="T6" fmla="*/ 24 w 67"/>
                <a:gd name="T7" fmla="*/ 15 h 83"/>
                <a:gd name="T8" fmla="*/ 19 w 67"/>
                <a:gd name="T9" fmla="*/ 21 h 83"/>
                <a:gd name="T10" fmla="*/ 14 w 67"/>
                <a:gd name="T11" fmla="*/ 27 h 83"/>
                <a:gd name="T12" fmla="*/ 14 w 67"/>
                <a:gd name="T13" fmla="*/ 27 h 83"/>
                <a:gd name="T14" fmla="*/ 13 w 67"/>
                <a:gd name="T15" fmla="*/ 31 h 83"/>
                <a:gd name="T16" fmla="*/ 13 w 67"/>
                <a:gd name="T17" fmla="*/ 33 h 83"/>
                <a:gd name="T18" fmla="*/ 14 w 67"/>
                <a:gd name="T19" fmla="*/ 37 h 83"/>
                <a:gd name="T20" fmla="*/ 16 w 67"/>
                <a:gd name="T21" fmla="*/ 38 h 83"/>
                <a:gd name="T22" fmla="*/ 17 w 67"/>
                <a:gd name="T23" fmla="*/ 42 h 83"/>
                <a:gd name="T24" fmla="*/ 17 w 67"/>
                <a:gd name="T25" fmla="*/ 45 h 83"/>
                <a:gd name="T26" fmla="*/ 14 w 67"/>
                <a:gd name="T27" fmla="*/ 50 h 83"/>
                <a:gd name="T28" fmla="*/ 14 w 67"/>
                <a:gd name="T29" fmla="*/ 50 h 83"/>
                <a:gd name="T30" fmla="*/ 8 w 67"/>
                <a:gd name="T31" fmla="*/ 62 h 83"/>
                <a:gd name="T32" fmla="*/ 2 w 67"/>
                <a:gd name="T33" fmla="*/ 71 h 83"/>
                <a:gd name="T34" fmla="*/ 1 w 67"/>
                <a:gd name="T35" fmla="*/ 75 h 83"/>
                <a:gd name="T36" fmla="*/ 0 w 67"/>
                <a:gd name="T37" fmla="*/ 77 h 83"/>
                <a:gd name="T38" fmla="*/ 1 w 67"/>
                <a:gd name="T39" fmla="*/ 80 h 83"/>
                <a:gd name="T40" fmla="*/ 3 w 67"/>
                <a:gd name="T41" fmla="*/ 82 h 83"/>
                <a:gd name="T42" fmla="*/ 3 w 67"/>
                <a:gd name="T43" fmla="*/ 82 h 83"/>
                <a:gd name="T44" fmla="*/ 8 w 67"/>
                <a:gd name="T45" fmla="*/ 83 h 83"/>
                <a:gd name="T46" fmla="*/ 13 w 67"/>
                <a:gd name="T47" fmla="*/ 82 h 83"/>
                <a:gd name="T48" fmla="*/ 19 w 67"/>
                <a:gd name="T49" fmla="*/ 81 h 83"/>
                <a:gd name="T50" fmla="*/ 24 w 67"/>
                <a:gd name="T51" fmla="*/ 78 h 83"/>
                <a:gd name="T52" fmla="*/ 36 w 67"/>
                <a:gd name="T53" fmla="*/ 72 h 83"/>
                <a:gd name="T54" fmla="*/ 46 w 67"/>
                <a:gd name="T55" fmla="*/ 66 h 83"/>
                <a:gd name="T56" fmla="*/ 46 w 67"/>
                <a:gd name="T57" fmla="*/ 66 h 83"/>
                <a:gd name="T58" fmla="*/ 51 w 67"/>
                <a:gd name="T59" fmla="*/ 62 h 83"/>
                <a:gd name="T60" fmla="*/ 54 w 67"/>
                <a:gd name="T61" fmla="*/ 60 h 83"/>
                <a:gd name="T62" fmla="*/ 56 w 67"/>
                <a:gd name="T63" fmla="*/ 56 h 83"/>
                <a:gd name="T64" fmla="*/ 57 w 67"/>
                <a:gd name="T65" fmla="*/ 53 h 83"/>
                <a:gd name="T66" fmla="*/ 57 w 67"/>
                <a:gd name="T67" fmla="*/ 45 h 83"/>
                <a:gd name="T68" fmla="*/ 57 w 67"/>
                <a:gd name="T69" fmla="*/ 37 h 83"/>
                <a:gd name="T70" fmla="*/ 57 w 67"/>
                <a:gd name="T71" fmla="*/ 37 h 83"/>
                <a:gd name="T72" fmla="*/ 59 w 67"/>
                <a:gd name="T73" fmla="*/ 33 h 83"/>
                <a:gd name="T74" fmla="*/ 60 w 67"/>
                <a:gd name="T75" fmla="*/ 31 h 83"/>
                <a:gd name="T76" fmla="*/ 63 w 67"/>
                <a:gd name="T77" fmla="*/ 27 h 83"/>
                <a:gd name="T78" fmla="*/ 66 w 67"/>
                <a:gd name="T79" fmla="*/ 24 h 83"/>
                <a:gd name="T80" fmla="*/ 67 w 67"/>
                <a:gd name="T81" fmla="*/ 22 h 83"/>
                <a:gd name="T82" fmla="*/ 67 w 67"/>
                <a:gd name="T83" fmla="*/ 19 h 83"/>
                <a:gd name="T84" fmla="*/ 66 w 67"/>
                <a:gd name="T85" fmla="*/ 15 h 83"/>
                <a:gd name="T86" fmla="*/ 66 w 67"/>
                <a:gd name="T87" fmla="*/ 15 h 83"/>
                <a:gd name="T88" fmla="*/ 61 w 67"/>
                <a:gd name="T89" fmla="*/ 6 h 83"/>
                <a:gd name="T90" fmla="*/ 59 w 67"/>
                <a:gd name="T91" fmla="*/ 4 h 83"/>
                <a:gd name="T92" fmla="*/ 55 w 67"/>
                <a:gd name="T93" fmla="*/ 1 h 83"/>
                <a:gd name="T94" fmla="*/ 52 w 67"/>
                <a:gd name="T95" fmla="*/ 0 h 83"/>
                <a:gd name="T96" fmla="*/ 49 w 67"/>
                <a:gd name="T97" fmla="*/ 0 h 83"/>
                <a:gd name="T98" fmla="*/ 45 w 67"/>
                <a:gd name="T99" fmla="*/ 0 h 83"/>
                <a:gd name="T100" fmla="*/ 41 w 67"/>
                <a:gd name="T101" fmla="*/ 2 h 83"/>
                <a:gd name="T102" fmla="*/ 41 w 67"/>
                <a:gd name="T103"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83">
                  <a:moveTo>
                    <a:pt x="41" y="2"/>
                  </a:moveTo>
                  <a:lnTo>
                    <a:pt x="41" y="2"/>
                  </a:lnTo>
                  <a:lnTo>
                    <a:pt x="32" y="8"/>
                  </a:lnTo>
                  <a:lnTo>
                    <a:pt x="24" y="15"/>
                  </a:lnTo>
                  <a:lnTo>
                    <a:pt x="19" y="21"/>
                  </a:lnTo>
                  <a:lnTo>
                    <a:pt x="14" y="27"/>
                  </a:lnTo>
                  <a:lnTo>
                    <a:pt x="14" y="27"/>
                  </a:lnTo>
                  <a:lnTo>
                    <a:pt x="13" y="31"/>
                  </a:lnTo>
                  <a:lnTo>
                    <a:pt x="13" y="33"/>
                  </a:lnTo>
                  <a:lnTo>
                    <a:pt x="14" y="37"/>
                  </a:lnTo>
                  <a:lnTo>
                    <a:pt x="16" y="38"/>
                  </a:lnTo>
                  <a:lnTo>
                    <a:pt x="17" y="42"/>
                  </a:lnTo>
                  <a:lnTo>
                    <a:pt x="17" y="45"/>
                  </a:lnTo>
                  <a:lnTo>
                    <a:pt x="14" y="50"/>
                  </a:lnTo>
                  <a:lnTo>
                    <a:pt x="14" y="50"/>
                  </a:lnTo>
                  <a:lnTo>
                    <a:pt x="8" y="62"/>
                  </a:lnTo>
                  <a:lnTo>
                    <a:pt x="2" y="71"/>
                  </a:lnTo>
                  <a:lnTo>
                    <a:pt x="1" y="75"/>
                  </a:lnTo>
                  <a:lnTo>
                    <a:pt x="0" y="77"/>
                  </a:lnTo>
                  <a:lnTo>
                    <a:pt x="1" y="80"/>
                  </a:lnTo>
                  <a:lnTo>
                    <a:pt x="3" y="82"/>
                  </a:lnTo>
                  <a:lnTo>
                    <a:pt x="3" y="82"/>
                  </a:lnTo>
                  <a:lnTo>
                    <a:pt x="8" y="83"/>
                  </a:lnTo>
                  <a:lnTo>
                    <a:pt x="13" y="82"/>
                  </a:lnTo>
                  <a:lnTo>
                    <a:pt x="19" y="81"/>
                  </a:lnTo>
                  <a:lnTo>
                    <a:pt x="24" y="78"/>
                  </a:lnTo>
                  <a:lnTo>
                    <a:pt x="36" y="72"/>
                  </a:lnTo>
                  <a:lnTo>
                    <a:pt x="46" y="66"/>
                  </a:lnTo>
                  <a:lnTo>
                    <a:pt x="46" y="66"/>
                  </a:lnTo>
                  <a:lnTo>
                    <a:pt x="51" y="62"/>
                  </a:lnTo>
                  <a:lnTo>
                    <a:pt x="54" y="60"/>
                  </a:lnTo>
                  <a:lnTo>
                    <a:pt x="56" y="56"/>
                  </a:lnTo>
                  <a:lnTo>
                    <a:pt x="57" y="53"/>
                  </a:lnTo>
                  <a:lnTo>
                    <a:pt x="57" y="45"/>
                  </a:lnTo>
                  <a:lnTo>
                    <a:pt x="57" y="37"/>
                  </a:lnTo>
                  <a:lnTo>
                    <a:pt x="57" y="37"/>
                  </a:lnTo>
                  <a:lnTo>
                    <a:pt x="59" y="33"/>
                  </a:lnTo>
                  <a:lnTo>
                    <a:pt x="60" y="31"/>
                  </a:lnTo>
                  <a:lnTo>
                    <a:pt x="63" y="27"/>
                  </a:lnTo>
                  <a:lnTo>
                    <a:pt x="66" y="24"/>
                  </a:lnTo>
                  <a:lnTo>
                    <a:pt x="67" y="22"/>
                  </a:lnTo>
                  <a:lnTo>
                    <a:pt x="67" y="19"/>
                  </a:lnTo>
                  <a:lnTo>
                    <a:pt x="66" y="15"/>
                  </a:lnTo>
                  <a:lnTo>
                    <a:pt x="66" y="15"/>
                  </a:lnTo>
                  <a:lnTo>
                    <a:pt x="61" y="6"/>
                  </a:lnTo>
                  <a:lnTo>
                    <a:pt x="59" y="4"/>
                  </a:lnTo>
                  <a:lnTo>
                    <a:pt x="55" y="1"/>
                  </a:lnTo>
                  <a:lnTo>
                    <a:pt x="52" y="0"/>
                  </a:lnTo>
                  <a:lnTo>
                    <a:pt x="49" y="0"/>
                  </a:lnTo>
                  <a:lnTo>
                    <a:pt x="45" y="0"/>
                  </a:lnTo>
                  <a:lnTo>
                    <a:pt x="41" y="2"/>
                  </a:lnTo>
                  <a:lnTo>
                    <a:pt x="41" y="2"/>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7" name="Freeform 27">
              <a:extLst>
                <a:ext uri="{FF2B5EF4-FFF2-40B4-BE49-F238E27FC236}">
                  <a16:creationId xmlns:a16="http://schemas.microsoft.com/office/drawing/2014/main" id="{55AA4719-8175-46E1-A738-AC40EC0C1E2A}"/>
                </a:ext>
              </a:extLst>
            </p:cNvPr>
            <p:cNvSpPr>
              <a:spLocks/>
            </p:cNvSpPr>
            <p:nvPr/>
          </p:nvSpPr>
          <p:spPr bwMode="auto">
            <a:xfrm>
              <a:off x="4537075" y="2973388"/>
              <a:ext cx="38100" cy="109537"/>
            </a:xfrm>
            <a:custGeom>
              <a:avLst/>
              <a:gdLst>
                <a:gd name="T0" fmla="*/ 9 w 24"/>
                <a:gd name="T1" fmla="*/ 2 h 69"/>
                <a:gd name="T2" fmla="*/ 9 w 24"/>
                <a:gd name="T3" fmla="*/ 2 h 69"/>
                <a:gd name="T4" fmla="*/ 4 w 24"/>
                <a:gd name="T5" fmla="*/ 4 h 69"/>
                <a:gd name="T6" fmla="*/ 1 w 24"/>
                <a:gd name="T7" fmla="*/ 8 h 69"/>
                <a:gd name="T8" fmla="*/ 0 w 24"/>
                <a:gd name="T9" fmla="*/ 11 h 69"/>
                <a:gd name="T10" fmla="*/ 1 w 24"/>
                <a:gd name="T11" fmla="*/ 15 h 69"/>
                <a:gd name="T12" fmla="*/ 4 w 24"/>
                <a:gd name="T13" fmla="*/ 21 h 69"/>
                <a:gd name="T14" fmla="*/ 5 w 24"/>
                <a:gd name="T15" fmla="*/ 25 h 69"/>
                <a:gd name="T16" fmla="*/ 5 w 24"/>
                <a:gd name="T17" fmla="*/ 27 h 69"/>
                <a:gd name="T18" fmla="*/ 5 w 24"/>
                <a:gd name="T19" fmla="*/ 27 h 69"/>
                <a:gd name="T20" fmla="*/ 4 w 24"/>
                <a:gd name="T21" fmla="*/ 38 h 69"/>
                <a:gd name="T22" fmla="*/ 2 w 24"/>
                <a:gd name="T23" fmla="*/ 53 h 69"/>
                <a:gd name="T24" fmla="*/ 2 w 24"/>
                <a:gd name="T25" fmla="*/ 60 h 69"/>
                <a:gd name="T26" fmla="*/ 2 w 24"/>
                <a:gd name="T27" fmla="*/ 67 h 69"/>
                <a:gd name="T28" fmla="*/ 4 w 24"/>
                <a:gd name="T29" fmla="*/ 69 h 69"/>
                <a:gd name="T30" fmla="*/ 5 w 24"/>
                <a:gd name="T31" fmla="*/ 69 h 69"/>
                <a:gd name="T32" fmla="*/ 6 w 24"/>
                <a:gd name="T33" fmla="*/ 69 h 69"/>
                <a:gd name="T34" fmla="*/ 6 w 24"/>
                <a:gd name="T35" fmla="*/ 69 h 69"/>
                <a:gd name="T36" fmla="*/ 13 w 24"/>
                <a:gd name="T37" fmla="*/ 63 h 69"/>
                <a:gd name="T38" fmla="*/ 21 w 24"/>
                <a:gd name="T39" fmla="*/ 56 h 69"/>
                <a:gd name="T40" fmla="*/ 23 w 24"/>
                <a:gd name="T41" fmla="*/ 51 h 69"/>
                <a:gd name="T42" fmla="*/ 24 w 24"/>
                <a:gd name="T43" fmla="*/ 47 h 69"/>
                <a:gd name="T44" fmla="*/ 24 w 24"/>
                <a:gd name="T45" fmla="*/ 42 h 69"/>
                <a:gd name="T46" fmla="*/ 23 w 24"/>
                <a:gd name="T47" fmla="*/ 40 h 69"/>
                <a:gd name="T48" fmla="*/ 23 w 24"/>
                <a:gd name="T49" fmla="*/ 40 h 69"/>
                <a:gd name="T50" fmla="*/ 21 w 24"/>
                <a:gd name="T51" fmla="*/ 37 h 69"/>
                <a:gd name="T52" fmla="*/ 20 w 24"/>
                <a:gd name="T53" fmla="*/ 35 h 69"/>
                <a:gd name="T54" fmla="*/ 16 w 24"/>
                <a:gd name="T55" fmla="*/ 33 h 69"/>
                <a:gd name="T56" fmla="*/ 15 w 24"/>
                <a:gd name="T57" fmla="*/ 33 h 69"/>
                <a:gd name="T58" fmla="*/ 15 w 24"/>
                <a:gd name="T59" fmla="*/ 31 h 69"/>
                <a:gd name="T60" fmla="*/ 16 w 24"/>
                <a:gd name="T61" fmla="*/ 25 h 69"/>
                <a:gd name="T62" fmla="*/ 16 w 24"/>
                <a:gd name="T63" fmla="*/ 25 h 69"/>
                <a:gd name="T64" fmla="*/ 18 w 24"/>
                <a:gd name="T65" fmla="*/ 15 h 69"/>
                <a:gd name="T66" fmla="*/ 18 w 24"/>
                <a:gd name="T67" fmla="*/ 10 h 69"/>
                <a:gd name="T68" fmla="*/ 18 w 24"/>
                <a:gd name="T69" fmla="*/ 6 h 69"/>
                <a:gd name="T70" fmla="*/ 17 w 24"/>
                <a:gd name="T71" fmla="*/ 3 h 69"/>
                <a:gd name="T72" fmla="*/ 15 w 24"/>
                <a:gd name="T73" fmla="*/ 0 h 69"/>
                <a:gd name="T74" fmla="*/ 12 w 24"/>
                <a:gd name="T75" fmla="*/ 0 h 69"/>
                <a:gd name="T76" fmla="*/ 9 w 24"/>
                <a:gd name="T77" fmla="*/ 2 h 69"/>
                <a:gd name="T78" fmla="*/ 9 w 24"/>
                <a:gd name="T7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 h="69">
                  <a:moveTo>
                    <a:pt x="9" y="2"/>
                  </a:moveTo>
                  <a:lnTo>
                    <a:pt x="9" y="2"/>
                  </a:lnTo>
                  <a:lnTo>
                    <a:pt x="4" y="4"/>
                  </a:lnTo>
                  <a:lnTo>
                    <a:pt x="1" y="8"/>
                  </a:lnTo>
                  <a:lnTo>
                    <a:pt x="0" y="11"/>
                  </a:lnTo>
                  <a:lnTo>
                    <a:pt x="1" y="15"/>
                  </a:lnTo>
                  <a:lnTo>
                    <a:pt x="4" y="21"/>
                  </a:lnTo>
                  <a:lnTo>
                    <a:pt x="5" y="25"/>
                  </a:lnTo>
                  <a:lnTo>
                    <a:pt x="5" y="27"/>
                  </a:lnTo>
                  <a:lnTo>
                    <a:pt x="5" y="27"/>
                  </a:lnTo>
                  <a:lnTo>
                    <a:pt x="4" y="38"/>
                  </a:lnTo>
                  <a:lnTo>
                    <a:pt x="2" y="53"/>
                  </a:lnTo>
                  <a:lnTo>
                    <a:pt x="2" y="60"/>
                  </a:lnTo>
                  <a:lnTo>
                    <a:pt x="2" y="67"/>
                  </a:lnTo>
                  <a:lnTo>
                    <a:pt x="4" y="69"/>
                  </a:lnTo>
                  <a:lnTo>
                    <a:pt x="5" y="69"/>
                  </a:lnTo>
                  <a:lnTo>
                    <a:pt x="6" y="69"/>
                  </a:lnTo>
                  <a:lnTo>
                    <a:pt x="6" y="69"/>
                  </a:lnTo>
                  <a:lnTo>
                    <a:pt x="13" y="63"/>
                  </a:lnTo>
                  <a:lnTo>
                    <a:pt x="21" y="56"/>
                  </a:lnTo>
                  <a:lnTo>
                    <a:pt x="23" y="51"/>
                  </a:lnTo>
                  <a:lnTo>
                    <a:pt x="24" y="47"/>
                  </a:lnTo>
                  <a:lnTo>
                    <a:pt x="24" y="42"/>
                  </a:lnTo>
                  <a:lnTo>
                    <a:pt x="23" y="40"/>
                  </a:lnTo>
                  <a:lnTo>
                    <a:pt x="23" y="40"/>
                  </a:lnTo>
                  <a:lnTo>
                    <a:pt x="21" y="37"/>
                  </a:lnTo>
                  <a:lnTo>
                    <a:pt x="20" y="35"/>
                  </a:lnTo>
                  <a:lnTo>
                    <a:pt x="16" y="33"/>
                  </a:lnTo>
                  <a:lnTo>
                    <a:pt x="15" y="33"/>
                  </a:lnTo>
                  <a:lnTo>
                    <a:pt x="15" y="31"/>
                  </a:lnTo>
                  <a:lnTo>
                    <a:pt x="16" y="25"/>
                  </a:lnTo>
                  <a:lnTo>
                    <a:pt x="16" y="25"/>
                  </a:lnTo>
                  <a:lnTo>
                    <a:pt x="18" y="15"/>
                  </a:lnTo>
                  <a:lnTo>
                    <a:pt x="18" y="10"/>
                  </a:lnTo>
                  <a:lnTo>
                    <a:pt x="18" y="6"/>
                  </a:lnTo>
                  <a:lnTo>
                    <a:pt x="17" y="3"/>
                  </a:lnTo>
                  <a:lnTo>
                    <a:pt x="15" y="0"/>
                  </a:lnTo>
                  <a:lnTo>
                    <a:pt x="12" y="0"/>
                  </a:lnTo>
                  <a:lnTo>
                    <a:pt x="9" y="2"/>
                  </a:lnTo>
                  <a:lnTo>
                    <a:pt x="9" y="2"/>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8" name="Freeform 28">
              <a:extLst>
                <a:ext uri="{FF2B5EF4-FFF2-40B4-BE49-F238E27FC236}">
                  <a16:creationId xmlns:a16="http://schemas.microsoft.com/office/drawing/2014/main" id="{16D6BBE3-509E-45C6-8F5A-F639E7E19DCB}"/>
                </a:ext>
              </a:extLst>
            </p:cNvPr>
            <p:cNvSpPr>
              <a:spLocks/>
            </p:cNvSpPr>
            <p:nvPr/>
          </p:nvSpPr>
          <p:spPr bwMode="auto">
            <a:xfrm>
              <a:off x="757238" y="1450975"/>
              <a:ext cx="2854325" cy="4305300"/>
            </a:xfrm>
            <a:custGeom>
              <a:avLst/>
              <a:gdLst>
                <a:gd name="T0" fmla="*/ 1345 w 1798"/>
                <a:gd name="T1" fmla="*/ 2703 h 2712"/>
                <a:gd name="T2" fmla="*/ 1267 w 1798"/>
                <a:gd name="T3" fmla="*/ 2550 h 2712"/>
                <a:gd name="T4" fmla="*/ 1289 w 1798"/>
                <a:gd name="T5" fmla="*/ 2313 h 2712"/>
                <a:gd name="T6" fmla="*/ 1221 w 1798"/>
                <a:gd name="T7" fmla="*/ 1881 h 2712"/>
                <a:gd name="T8" fmla="*/ 1219 w 1798"/>
                <a:gd name="T9" fmla="*/ 1622 h 2712"/>
                <a:gd name="T10" fmla="*/ 1107 w 1798"/>
                <a:gd name="T11" fmla="*/ 1537 h 2712"/>
                <a:gd name="T12" fmla="*/ 838 w 1798"/>
                <a:gd name="T13" fmla="*/ 1368 h 2712"/>
                <a:gd name="T14" fmla="*/ 778 w 1798"/>
                <a:gd name="T15" fmla="*/ 1299 h 2712"/>
                <a:gd name="T16" fmla="*/ 663 w 1798"/>
                <a:gd name="T17" fmla="*/ 1116 h 2712"/>
                <a:gd name="T18" fmla="*/ 605 w 1798"/>
                <a:gd name="T19" fmla="*/ 845 h 2712"/>
                <a:gd name="T20" fmla="*/ 544 w 1798"/>
                <a:gd name="T21" fmla="*/ 811 h 2712"/>
                <a:gd name="T22" fmla="*/ 368 w 1798"/>
                <a:gd name="T23" fmla="*/ 606 h 2712"/>
                <a:gd name="T24" fmla="*/ 242 w 1798"/>
                <a:gd name="T25" fmla="*/ 567 h 2712"/>
                <a:gd name="T26" fmla="*/ 117 w 1798"/>
                <a:gd name="T27" fmla="*/ 660 h 2712"/>
                <a:gd name="T28" fmla="*/ 23 w 1798"/>
                <a:gd name="T29" fmla="*/ 558 h 2712"/>
                <a:gd name="T30" fmla="*/ 16 w 1798"/>
                <a:gd name="T31" fmla="*/ 487 h 2712"/>
                <a:gd name="T32" fmla="*/ 33 w 1798"/>
                <a:gd name="T33" fmla="*/ 413 h 2712"/>
                <a:gd name="T34" fmla="*/ 201 w 1798"/>
                <a:gd name="T35" fmla="*/ 342 h 2712"/>
                <a:gd name="T36" fmla="*/ 504 w 1798"/>
                <a:gd name="T37" fmla="*/ 358 h 2712"/>
                <a:gd name="T38" fmla="*/ 641 w 1798"/>
                <a:gd name="T39" fmla="*/ 338 h 2712"/>
                <a:gd name="T40" fmla="*/ 595 w 1798"/>
                <a:gd name="T41" fmla="*/ 205 h 2712"/>
                <a:gd name="T42" fmla="*/ 782 w 1798"/>
                <a:gd name="T43" fmla="*/ 144 h 2712"/>
                <a:gd name="T44" fmla="*/ 693 w 1798"/>
                <a:gd name="T45" fmla="*/ 236 h 2712"/>
                <a:gd name="T46" fmla="*/ 828 w 1798"/>
                <a:gd name="T47" fmla="*/ 290 h 2712"/>
                <a:gd name="T48" fmla="*/ 852 w 1798"/>
                <a:gd name="T49" fmla="*/ 414 h 2712"/>
                <a:gd name="T50" fmla="*/ 968 w 1798"/>
                <a:gd name="T51" fmla="*/ 299 h 2712"/>
                <a:gd name="T52" fmla="*/ 940 w 1798"/>
                <a:gd name="T53" fmla="*/ 249 h 2712"/>
                <a:gd name="T54" fmla="*/ 963 w 1798"/>
                <a:gd name="T55" fmla="*/ 232 h 2712"/>
                <a:gd name="T56" fmla="*/ 966 w 1798"/>
                <a:gd name="T57" fmla="*/ 212 h 2712"/>
                <a:gd name="T58" fmla="*/ 913 w 1798"/>
                <a:gd name="T59" fmla="*/ 136 h 2712"/>
                <a:gd name="T60" fmla="*/ 1073 w 1798"/>
                <a:gd name="T61" fmla="*/ 133 h 2712"/>
                <a:gd name="T62" fmla="*/ 1030 w 1798"/>
                <a:gd name="T63" fmla="*/ 68 h 2712"/>
                <a:gd name="T64" fmla="*/ 1225 w 1798"/>
                <a:gd name="T65" fmla="*/ 16 h 2712"/>
                <a:gd name="T66" fmla="*/ 1337 w 1798"/>
                <a:gd name="T67" fmla="*/ 76 h 2712"/>
                <a:gd name="T68" fmla="*/ 1139 w 1798"/>
                <a:gd name="T69" fmla="*/ 185 h 2712"/>
                <a:gd name="T70" fmla="*/ 1143 w 1798"/>
                <a:gd name="T71" fmla="*/ 240 h 2712"/>
                <a:gd name="T72" fmla="*/ 1031 w 1798"/>
                <a:gd name="T73" fmla="*/ 360 h 2712"/>
                <a:gd name="T74" fmla="*/ 1113 w 1798"/>
                <a:gd name="T75" fmla="*/ 360 h 2712"/>
                <a:gd name="T76" fmla="*/ 1215 w 1798"/>
                <a:gd name="T77" fmla="*/ 284 h 2712"/>
                <a:gd name="T78" fmla="*/ 1361 w 1798"/>
                <a:gd name="T79" fmla="*/ 406 h 2712"/>
                <a:gd name="T80" fmla="*/ 1356 w 1798"/>
                <a:gd name="T81" fmla="*/ 462 h 2712"/>
                <a:gd name="T82" fmla="*/ 1292 w 1798"/>
                <a:gd name="T83" fmla="*/ 536 h 2712"/>
                <a:gd name="T84" fmla="*/ 1274 w 1798"/>
                <a:gd name="T85" fmla="*/ 439 h 2712"/>
                <a:gd name="T86" fmla="*/ 1155 w 1798"/>
                <a:gd name="T87" fmla="*/ 369 h 2712"/>
                <a:gd name="T88" fmla="*/ 1163 w 1798"/>
                <a:gd name="T89" fmla="*/ 513 h 2712"/>
                <a:gd name="T90" fmla="*/ 998 w 1798"/>
                <a:gd name="T91" fmla="*/ 554 h 2712"/>
                <a:gd name="T92" fmla="*/ 1157 w 1798"/>
                <a:gd name="T93" fmla="*/ 711 h 2712"/>
                <a:gd name="T94" fmla="*/ 1209 w 1798"/>
                <a:gd name="T95" fmla="*/ 614 h 2712"/>
                <a:gd name="T96" fmla="*/ 1359 w 1798"/>
                <a:gd name="T97" fmla="*/ 619 h 2712"/>
                <a:gd name="T98" fmla="*/ 1475 w 1798"/>
                <a:gd name="T99" fmla="*/ 775 h 2712"/>
                <a:gd name="T100" fmla="*/ 1432 w 1798"/>
                <a:gd name="T101" fmla="*/ 888 h 2712"/>
                <a:gd name="T102" fmla="*/ 1335 w 1798"/>
                <a:gd name="T103" fmla="*/ 927 h 2712"/>
                <a:gd name="T104" fmla="*/ 1167 w 1798"/>
                <a:gd name="T105" fmla="*/ 1189 h 2712"/>
                <a:gd name="T106" fmla="*/ 1060 w 1798"/>
                <a:gd name="T107" fmla="*/ 1174 h 2712"/>
                <a:gd name="T108" fmla="*/ 951 w 1798"/>
                <a:gd name="T109" fmla="*/ 1369 h 2712"/>
                <a:gd name="T110" fmla="*/ 1079 w 1798"/>
                <a:gd name="T111" fmla="*/ 1440 h 2712"/>
                <a:gd name="T112" fmla="*/ 1236 w 1798"/>
                <a:gd name="T113" fmla="*/ 1550 h 2712"/>
                <a:gd name="T114" fmla="*/ 1338 w 1798"/>
                <a:gd name="T115" fmla="*/ 1525 h 2712"/>
                <a:gd name="T116" fmla="*/ 1540 w 1798"/>
                <a:gd name="T117" fmla="*/ 1607 h 2712"/>
                <a:gd name="T118" fmla="*/ 1751 w 1798"/>
                <a:gd name="T119" fmla="*/ 1772 h 2712"/>
                <a:gd name="T120" fmla="*/ 1681 w 1798"/>
                <a:gd name="T121" fmla="*/ 2097 h 2712"/>
                <a:gd name="T122" fmla="*/ 1472 w 1798"/>
                <a:gd name="T123" fmla="*/ 2287 h 2712"/>
                <a:gd name="T124" fmla="*/ 1392 w 1798"/>
                <a:gd name="T125" fmla="*/ 2447 h 2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98" h="2712">
                  <a:moveTo>
                    <a:pt x="1354" y="2584"/>
                  </a:moveTo>
                  <a:lnTo>
                    <a:pt x="1354" y="2584"/>
                  </a:lnTo>
                  <a:lnTo>
                    <a:pt x="1346" y="2592"/>
                  </a:lnTo>
                  <a:lnTo>
                    <a:pt x="1340" y="2595"/>
                  </a:lnTo>
                  <a:lnTo>
                    <a:pt x="1330" y="2603"/>
                  </a:lnTo>
                  <a:lnTo>
                    <a:pt x="1328" y="2605"/>
                  </a:lnTo>
                  <a:lnTo>
                    <a:pt x="1325" y="2608"/>
                  </a:lnTo>
                  <a:lnTo>
                    <a:pt x="1327" y="2611"/>
                  </a:lnTo>
                  <a:lnTo>
                    <a:pt x="1328" y="2616"/>
                  </a:lnTo>
                  <a:lnTo>
                    <a:pt x="1328" y="2616"/>
                  </a:lnTo>
                  <a:lnTo>
                    <a:pt x="1332" y="2626"/>
                  </a:lnTo>
                  <a:lnTo>
                    <a:pt x="1334" y="2632"/>
                  </a:lnTo>
                  <a:lnTo>
                    <a:pt x="1333" y="2636"/>
                  </a:lnTo>
                  <a:lnTo>
                    <a:pt x="1332" y="2641"/>
                  </a:lnTo>
                  <a:lnTo>
                    <a:pt x="1332" y="2641"/>
                  </a:lnTo>
                  <a:lnTo>
                    <a:pt x="1332" y="2642"/>
                  </a:lnTo>
                  <a:lnTo>
                    <a:pt x="1332" y="2644"/>
                  </a:lnTo>
                  <a:lnTo>
                    <a:pt x="1334" y="2647"/>
                  </a:lnTo>
                  <a:lnTo>
                    <a:pt x="1337" y="2653"/>
                  </a:lnTo>
                  <a:lnTo>
                    <a:pt x="1340" y="2660"/>
                  </a:lnTo>
                  <a:lnTo>
                    <a:pt x="1340" y="2660"/>
                  </a:lnTo>
                  <a:lnTo>
                    <a:pt x="1341" y="2669"/>
                  </a:lnTo>
                  <a:lnTo>
                    <a:pt x="1344" y="2675"/>
                  </a:lnTo>
                  <a:lnTo>
                    <a:pt x="1345" y="2678"/>
                  </a:lnTo>
                  <a:lnTo>
                    <a:pt x="1348" y="2680"/>
                  </a:lnTo>
                  <a:lnTo>
                    <a:pt x="1351" y="2681"/>
                  </a:lnTo>
                  <a:lnTo>
                    <a:pt x="1356" y="2683"/>
                  </a:lnTo>
                  <a:lnTo>
                    <a:pt x="1356" y="2683"/>
                  </a:lnTo>
                  <a:lnTo>
                    <a:pt x="1368" y="2684"/>
                  </a:lnTo>
                  <a:lnTo>
                    <a:pt x="1379" y="2684"/>
                  </a:lnTo>
                  <a:lnTo>
                    <a:pt x="1384" y="2685"/>
                  </a:lnTo>
                  <a:lnTo>
                    <a:pt x="1386" y="2685"/>
                  </a:lnTo>
                  <a:lnTo>
                    <a:pt x="1386" y="2687"/>
                  </a:lnTo>
                  <a:lnTo>
                    <a:pt x="1382" y="2690"/>
                  </a:lnTo>
                  <a:lnTo>
                    <a:pt x="1382" y="2690"/>
                  </a:lnTo>
                  <a:lnTo>
                    <a:pt x="1377" y="2692"/>
                  </a:lnTo>
                  <a:lnTo>
                    <a:pt x="1372" y="2694"/>
                  </a:lnTo>
                  <a:lnTo>
                    <a:pt x="1361" y="2694"/>
                  </a:lnTo>
                  <a:lnTo>
                    <a:pt x="1356" y="2695"/>
                  </a:lnTo>
                  <a:lnTo>
                    <a:pt x="1352" y="2696"/>
                  </a:lnTo>
                  <a:lnTo>
                    <a:pt x="1349" y="2698"/>
                  </a:lnTo>
                  <a:lnTo>
                    <a:pt x="1345" y="2703"/>
                  </a:lnTo>
                  <a:lnTo>
                    <a:pt x="1345" y="2703"/>
                  </a:lnTo>
                  <a:lnTo>
                    <a:pt x="1344" y="2708"/>
                  </a:lnTo>
                  <a:lnTo>
                    <a:pt x="1340" y="2711"/>
                  </a:lnTo>
                  <a:lnTo>
                    <a:pt x="1338" y="2712"/>
                  </a:lnTo>
                  <a:lnTo>
                    <a:pt x="1334" y="2712"/>
                  </a:lnTo>
                  <a:lnTo>
                    <a:pt x="1322" y="2708"/>
                  </a:lnTo>
                  <a:lnTo>
                    <a:pt x="1305" y="2702"/>
                  </a:lnTo>
                  <a:lnTo>
                    <a:pt x="1305" y="2702"/>
                  </a:lnTo>
                  <a:lnTo>
                    <a:pt x="1295" y="2698"/>
                  </a:lnTo>
                  <a:lnTo>
                    <a:pt x="1287" y="2692"/>
                  </a:lnTo>
                  <a:lnTo>
                    <a:pt x="1281" y="2685"/>
                  </a:lnTo>
                  <a:lnTo>
                    <a:pt x="1276" y="2678"/>
                  </a:lnTo>
                  <a:lnTo>
                    <a:pt x="1273" y="2670"/>
                  </a:lnTo>
                  <a:lnTo>
                    <a:pt x="1271" y="2663"/>
                  </a:lnTo>
                  <a:lnTo>
                    <a:pt x="1270" y="2653"/>
                  </a:lnTo>
                  <a:lnTo>
                    <a:pt x="1270" y="2653"/>
                  </a:lnTo>
                  <a:lnTo>
                    <a:pt x="1269" y="2647"/>
                  </a:lnTo>
                  <a:lnTo>
                    <a:pt x="1268" y="2642"/>
                  </a:lnTo>
                  <a:lnTo>
                    <a:pt x="1265" y="2637"/>
                  </a:lnTo>
                  <a:lnTo>
                    <a:pt x="1262" y="2632"/>
                  </a:lnTo>
                  <a:lnTo>
                    <a:pt x="1262" y="2632"/>
                  </a:lnTo>
                  <a:lnTo>
                    <a:pt x="1256" y="2626"/>
                  </a:lnTo>
                  <a:lnTo>
                    <a:pt x="1248" y="2617"/>
                  </a:lnTo>
                  <a:lnTo>
                    <a:pt x="1246" y="2614"/>
                  </a:lnTo>
                  <a:lnTo>
                    <a:pt x="1246" y="2611"/>
                  </a:lnTo>
                  <a:lnTo>
                    <a:pt x="1247" y="2609"/>
                  </a:lnTo>
                  <a:lnTo>
                    <a:pt x="1252" y="2606"/>
                  </a:lnTo>
                  <a:lnTo>
                    <a:pt x="1252" y="2606"/>
                  </a:lnTo>
                  <a:lnTo>
                    <a:pt x="1258" y="2606"/>
                  </a:lnTo>
                  <a:lnTo>
                    <a:pt x="1263" y="2604"/>
                  </a:lnTo>
                  <a:lnTo>
                    <a:pt x="1267" y="2602"/>
                  </a:lnTo>
                  <a:lnTo>
                    <a:pt x="1269" y="2599"/>
                  </a:lnTo>
                  <a:lnTo>
                    <a:pt x="1270" y="2594"/>
                  </a:lnTo>
                  <a:lnTo>
                    <a:pt x="1270" y="2590"/>
                  </a:lnTo>
                  <a:lnTo>
                    <a:pt x="1269" y="2584"/>
                  </a:lnTo>
                  <a:lnTo>
                    <a:pt x="1267" y="2578"/>
                  </a:lnTo>
                  <a:lnTo>
                    <a:pt x="1267" y="2578"/>
                  </a:lnTo>
                  <a:lnTo>
                    <a:pt x="1264" y="2572"/>
                  </a:lnTo>
                  <a:lnTo>
                    <a:pt x="1264" y="2566"/>
                  </a:lnTo>
                  <a:lnTo>
                    <a:pt x="1264" y="2561"/>
                  </a:lnTo>
                  <a:lnTo>
                    <a:pt x="1265" y="2555"/>
                  </a:lnTo>
                  <a:lnTo>
                    <a:pt x="1267" y="2550"/>
                  </a:lnTo>
                  <a:lnTo>
                    <a:pt x="1267" y="2546"/>
                  </a:lnTo>
                  <a:lnTo>
                    <a:pt x="1265" y="2543"/>
                  </a:lnTo>
                  <a:lnTo>
                    <a:pt x="1263" y="2539"/>
                  </a:lnTo>
                  <a:lnTo>
                    <a:pt x="1263" y="2539"/>
                  </a:lnTo>
                  <a:lnTo>
                    <a:pt x="1254" y="2534"/>
                  </a:lnTo>
                  <a:lnTo>
                    <a:pt x="1247" y="2529"/>
                  </a:lnTo>
                  <a:lnTo>
                    <a:pt x="1246" y="2528"/>
                  </a:lnTo>
                  <a:lnTo>
                    <a:pt x="1246" y="2527"/>
                  </a:lnTo>
                  <a:lnTo>
                    <a:pt x="1247" y="2525"/>
                  </a:lnTo>
                  <a:lnTo>
                    <a:pt x="1252" y="2525"/>
                  </a:lnTo>
                  <a:lnTo>
                    <a:pt x="1252" y="2525"/>
                  </a:lnTo>
                  <a:lnTo>
                    <a:pt x="1259" y="2527"/>
                  </a:lnTo>
                  <a:lnTo>
                    <a:pt x="1264" y="2527"/>
                  </a:lnTo>
                  <a:lnTo>
                    <a:pt x="1267" y="2525"/>
                  </a:lnTo>
                  <a:lnTo>
                    <a:pt x="1268" y="2523"/>
                  </a:lnTo>
                  <a:lnTo>
                    <a:pt x="1273" y="2514"/>
                  </a:lnTo>
                  <a:lnTo>
                    <a:pt x="1273" y="2514"/>
                  </a:lnTo>
                  <a:lnTo>
                    <a:pt x="1274" y="2508"/>
                  </a:lnTo>
                  <a:lnTo>
                    <a:pt x="1276" y="2502"/>
                  </a:lnTo>
                  <a:lnTo>
                    <a:pt x="1278" y="2490"/>
                  </a:lnTo>
                  <a:lnTo>
                    <a:pt x="1278" y="2476"/>
                  </a:lnTo>
                  <a:lnTo>
                    <a:pt x="1279" y="2463"/>
                  </a:lnTo>
                  <a:lnTo>
                    <a:pt x="1279" y="2463"/>
                  </a:lnTo>
                  <a:lnTo>
                    <a:pt x="1285" y="2444"/>
                  </a:lnTo>
                  <a:lnTo>
                    <a:pt x="1285" y="2441"/>
                  </a:lnTo>
                  <a:lnTo>
                    <a:pt x="1285" y="2437"/>
                  </a:lnTo>
                  <a:lnTo>
                    <a:pt x="1284" y="2435"/>
                  </a:lnTo>
                  <a:lnTo>
                    <a:pt x="1281" y="2432"/>
                  </a:lnTo>
                  <a:lnTo>
                    <a:pt x="1281" y="2432"/>
                  </a:lnTo>
                  <a:lnTo>
                    <a:pt x="1276" y="2427"/>
                  </a:lnTo>
                  <a:lnTo>
                    <a:pt x="1275" y="2425"/>
                  </a:lnTo>
                  <a:lnTo>
                    <a:pt x="1274" y="2421"/>
                  </a:lnTo>
                  <a:lnTo>
                    <a:pt x="1274" y="2414"/>
                  </a:lnTo>
                  <a:lnTo>
                    <a:pt x="1276" y="2400"/>
                  </a:lnTo>
                  <a:lnTo>
                    <a:pt x="1276" y="2400"/>
                  </a:lnTo>
                  <a:lnTo>
                    <a:pt x="1280" y="2387"/>
                  </a:lnTo>
                  <a:lnTo>
                    <a:pt x="1280" y="2378"/>
                  </a:lnTo>
                  <a:lnTo>
                    <a:pt x="1279" y="2360"/>
                  </a:lnTo>
                  <a:lnTo>
                    <a:pt x="1279" y="2360"/>
                  </a:lnTo>
                  <a:lnTo>
                    <a:pt x="1280" y="2345"/>
                  </a:lnTo>
                  <a:lnTo>
                    <a:pt x="1284" y="2329"/>
                  </a:lnTo>
                  <a:lnTo>
                    <a:pt x="1289" y="2313"/>
                  </a:lnTo>
                  <a:lnTo>
                    <a:pt x="1295" y="2297"/>
                  </a:lnTo>
                  <a:lnTo>
                    <a:pt x="1295" y="2297"/>
                  </a:lnTo>
                  <a:lnTo>
                    <a:pt x="1301" y="2281"/>
                  </a:lnTo>
                  <a:lnTo>
                    <a:pt x="1306" y="2265"/>
                  </a:lnTo>
                  <a:lnTo>
                    <a:pt x="1308" y="2249"/>
                  </a:lnTo>
                  <a:lnTo>
                    <a:pt x="1308" y="2241"/>
                  </a:lnTo>
                  <a:lnTo>
                    <a:pt x="1308" y="2232"/>
                  </a:lnTo>
                  <a:lnTo>
                    <a:pt x="1308" y="2232"/>
                  </a:lnTo>
                  <a:lnTo>
                    <a:pt x="1306" y="2217"/>
                  </a:lnTo>
                  <a:lnTo>
                    <a:pt x="1303" y="2209"/>
                  </a:lnTo>
                  <a:lnTo>
                    <a:pt x="1303" y="2199"/>
                  </a:lnTo>
                  <a:lnTo>
                    <a:pt x="1307" y="2184"/>
                  </a:lnTo>
                  <a:lnTo>
                    <a:pt x="1307" y="2184"/>
                  </a:lnTo>
                  <a:lnTo>
                    <a:pt x="1310" y="2172"/>
                  </a:lnTo>
                  <a:lnTo>
                    <a:pt x="1312" y="2155"/>
                  </a:lnTo>
                  <a:lnTo>
                    <a:pt x="1316" y="2112"/>
                  </a:lnTo>
                  <a:lnTo>
                    <a:pt x="1319" y="2069"/>
                  </a:lnTo>
                  <a:lnTo>
                    <a:pt x="1321" y="2038"/>
                  </a:lnTo>
                  <a:lnTo>
                    <a:pt x="1321" y="2038"/>
                  </a:lnTo>
                  <a:lnTo>
                    <a:pt x="1321" y="2028"/>
                  </a:lnTo>
                  <a:lnTo>
                    <a:pt x="1318" y="2020"/>
                  </a:lnTo>
                  <a:lnTo>
                    <a:pt x="1316" y="2011"/>
                  </a:lnTo>
                  <a:lnTo>
                    <a:pt x="1312" y="2004"/>
                  </a:lnTo>
                  <a:lnTo>
                    <a:pt x="1308" y="1998"/>
                  </a:lnTo>
                  <a:lnTo>
                    <a:pt x="1303" y="1993"/>
                  </a:lnTo>
                  <a:lnTo>
                    <a:pt x="1297" y="1988"/>
                  </a:lnTo>
                  <a:lnTo>
                    <a:pt x="1291" y="1985"/>
                  </a:lnTo>
                  <a:lnTo>
                    <a:pt x="1291" y="1985"/>
                  </a:lnTo>
                  <a:lnTo>
                    <a:pt x="1278" y="1982"/>
                  </a:lnTo>
                  <a:lnTo>
                    <a:pt x="1270" y="1978"/>
                  </a:lnTo>
                  <a:lnTo>
                    <a:pt x="1263" y="1974"/>
                  </a:lnTo>
                  <a:lnTo>
                    <a:pt x="1256" y="1968"/>
                  </a:lnTo>
                  <a:lnTo>
                    <a:pt x="1249" y="1962"/>
                  </a:lnTo>
                  <a:lnTo>
                    <a:pt x="1243" y="1953"/>
                  </a:lnTo>
                  <a:lnTo>
                    <a:pt x="1238" y="1942"/>
                  </a:lnTo>
                  <a:lnTo>
                    <a:pt x="1238" y="1942"/>
                  </a:lnTo>
                  <a:lnTo>
                    <a:pt x="1233" y="1923"/>
                  </a:lnTo>
                  <a:lnTo>
                    <a:pt x="1230" y="1908"/>
                  </a:lnTo>
                  <a:lnTo>
                    <a:pt x="1227" y="1895"/>
                  </a:lnTo>
                  <a:lnTo>
                    <a:pt x="1225" y="1888"/>
                  </a:lnTo>
                  <a:lnTo>
                    <a:pt x="1221" y="1881"/>
                  </a:lnTo>
                  <a:lnTo>
                    <a:pt x="1221" y="1881"/>
                  </a:lnTo>
                  <a:lnTo>
                    <a:pt x="1216" y="1872"/>
                  </a:lnTo>
                  <a:lnTo>
                    <a:pt x="1214" y="1865"/>
                  </a:lnTo>
                  <a:lnTo>
                    <a:pt x="1208" y="1849"/>
                  </a:lnTo>
                  <a:lnTo>
                    <a:pt x="1204" y="1842"/>
                  </a:lnTo>
                  <a:lnTo>
                    <a:pt x="1200" y="1834"/>
                  </a:lnTo>
                  <a:lnTo>
                    <a:pt x="1194" y="1828"/>
                  </a:lnTo>
                  <a:lnTo>
                    <a:pt x="1188" y="1823"/>
                  </a:lnTo>
                  <a:lnTo>
                    <a:pt x="1188" y="1823"/>
                  </a:lnTo>
                  <a:lnTo>
                    <a:pt x="1181" y="1818"/>
                  </a:lnTo>
                  <a:lnTo>
                    <a:pt x="1175" y="1812"/>
                  </a:lnTo>
                  <a:lnTo>
                    <a:pt x="1171" y="1805"/>
                  </a:lnTo>
                  <a:lnTo>
                    <a:pt x="1167" y="1798"/>
                  </a:lnTo>
                  <a:lnTo>
                    <a:pt x="1165" y="1790"/>
                  </a:lnTo>
                  <a:lnTo>
                    <a:pt x="1163" y="1783"/>
                  </a:lnTo>
                  <a:lnTo>
                    <a:pt x="1165" y="1778"/>
                  </a:lnTo>
                  <a:lnTo>
                    <a:pt x="1167" y="1774"/>
                  </a:lnTo>
                  <a:lnTo>
                    <a:pt x="1167" y="1774"/>
                  </a:lnTo>
                  <a:lnTo>
                    <a:pt x="1178" y="1762"/>
                  </a:lnTo>
                  <a:lnTo>
                    <a:pt x="1181" y="1761"/>
                  </a:lnTo>
                  <a:lnTo>
                    <a:pt x="1182" y="1758"/>
                  </a:lnTo>
                  <a:lnTo>
                    <a:pt x="1181" y="1756"/>
                  </a:lnTo>
                  <a:lnTo>
                    <a:pt x="1179" y="1753"/>
                  </a:lnTo>
                  <a:lnTo>
                    <a:pt x="1179" y="1753"/>
                  </a:lnTo>
                  <a:lnTo>
                    <a:pt x="1175" y="1747"/>
                  </a:lnTo>
                  <a:lnTo>
                    <a:pt x="1173" y="1744"/>
                  </a:lnTo>
                  <a:lnTo>
                    <a:pt x="1172" y="1740"/>
                  </a:lnTo>
                  <a:lnTo>
                    <a:pt x="1171" y="1735"/>
                  </a:lnTo>
                  <a:lnTo>
                    <a:pt x="1172" y="1729"/>
                  </a:lnTo>
                  <a:lnTo>
                    <a:pt x="1173" y="1723"/>
                  </a:lnTo>
                  <a:lnTo>
                    <a:pt x="1177" y="1715"/>
                  </a:lnTo>
                  <a:lnTo>
                    <a:pt x="1177" y="1715"/>
                  </a:lnTo>
                  <a:lnTo>
                    <a:pt x="1182" y="1707"/>
                  </a:lnTo>
                  <a:lnTo>
                    <a:pt x="1186" y="1698"/>
                  </a:lnTo>
                  <a:lnTo>
                    <a:pt x="1192" y="1680"/>
                  </a:lnTo>
                  <a:lnTo>
                    <a:pt x="1199" y="1665"/>
                  </a:lnTo>
                  <a:lnTo>
                    <a:pt x="1203" y="1658"/>
                  </a:lnTo>
                  <a:lnTo>
                    <a:pt x="1206" y="1653"/>
                  </a:lnTo>
                  <a:lnTo>
                    <a:pt x="1206" y="1653"/>
                  </a:lnTo>
                  <a:lnTo>
                    <a:pt x="1210" y="1648"/>
                  </a:lnTo>
                  <a:lnTo>
                    <a:pt x="1214" y="1643"/>
                  </a:lnTo>
                  <a:lnTo>
                    <a:pt x="1217" y="1632"/>
                  </a:lnTo>
                  <a:lnTo>
                    <a:pt x="1219" y="1622"/>
                  </a:lnTo>
                  <a:lnTo>
                    <a:pt x="1220" y="1615"/>
                  </a:lnTo>
                  <a:lnTo>
                    <a:pt x="1220" y="1615"/>
                  </a:lnTo>
                  <a:lnTo>
                    <a:pt x="1219" y="1607"/>
                  </a:lnTo>
                  <a:lnTo>
                    <a:pt x="1217" y="1599"/>
                  </a:lnTo>
                  <a:lnTo>
                    <a:pt x="1215" y="1587"/>
                  </a:lnTo>
                  <a:lnTo>
                    <a:pt x="1215" y="1587"/>
                  </a:lnTo>
                  <a:lnTo>
                    <a:pt x="1214" y="1583"/>
                  </a:lnTo>
                  <a:lnTo>
                    <a:pt x="1211" y="1578"/>
                  </a:lnTo>
                  <a:lnTo>
                    <a:pt x="1206" y="1566"/>
                  </a:lnTo>
                  <a:lnTo>
                    <a:pt x="1206" y="1566"/>
                  </a:lnTo>
                  <a:lnTo>
                    <a:pt x="1204" y="1561"/>
                  </a:lnTo>
                  <a:lnTo>
                    <a:pt x="1200" y="1556"/>
                  </a:lnTo>
                  <a:lnTo>
                    <a:pt x="1197" y="1553"/>
                  </a:lnTo>
                  <a:lnTo>
                    <a:pt x="1194" y="1553"/>
                  </a:lnTo>
                  <a:lnTo>
                    <a:pt x="1193" y="1553"/>
                  </a:lnTo>
                  <a:lnTo>
                    <a:pt x="1193" y="1553"/>
                  </a:lnTo>
                  <a:lnTo>
                    <a:pt x="1186" y="1562"/>
                  </a:lnTo>
                  <a:lnTo>
                    <a:pt x="1182" y="1568"/>
                  </a:lnTo>
                  <a:lnTo>
                    <a:pt x="1181" y="1574"/>
                  </a:lnTo>
                  <a:lnTo>
                    <a:pt x="1181" y="1574"/>
                  </a:lnTo>
                  <a:lnTo>
                    <a:pt x="1181" y="1577"/>
                  </a:lnTo>
                  <a:lnTo>
                    <a:pt x="1178" y="1578"/>
                  </a:lnTo>
                  <a:lnTo>
                    <a:pt x="1177" y="1578"/>
                  </a:lnTo>
                  <a:lnTo>
                    <a:pt x="1173" y="1577"/>
                  </a:lnTo>
                  <a:lnTo>
                    <a:pt x="1168" y="1573"/>
                  </a:lnTo>
                  <a:lnTo>
                    <a:pt x="1163" y="1569"/>
                  </a:lnTo>
                  <a:lnTo>
                    <a:pt x="1163" y="1569"/>
                  </a:lnTo>
                  <a:lnTo>
                    <a:pt x="1161" y="1568"/>
                  </a:lnTo>
                  <a:lnTo>
                    <a:pt x="1159" y="1568"/>
                  </a:lnTo>
                  <a:lnTo>
                    <a:pt x="1150" y="1567"/>
                  </a:lnTo>
                  <a:lnTo>
                    <a:pt x="1145" y="1566"/>
                  </a:lnTo>
                  <a:lnTo>
                    <a:pt x="1141" y="1564"/>
                  </a:lnTo>
                  <a:lnTo>
                    <a:pt x="1138" y="1562"/>
                  </a:lnTo>
                  <a:lnTo>
                    <a:pt x="1135" y="1557"/>
                  </a:lnTo>
                  <a:lnTo>
                    <a:pt x="1135" y="1557"/>
                  </a:lnTo>
                  <a:lnTo>
                    <a:pt x="1133" y="1552"/>
                  </a:lnTo>
                  <a:lnTo>
                    <a:pt x="1130" y="1548"/>
                  </a:lnTo>
                  <a:lnTo>
                    <a:pt x="1127" y="1546"/>
                  </a:lnTo>
                  <a:lnTo>
                    <a:pt x="1122" y="1544"/>
                  </a:lnTo>
                  <a:lnTo>
                    <a:pt x="1114" y="1540"/>
                  </a:lnTo>
                  <a:lnTo>
                    <a:pt x="1107" y="1537"/>
                  </a:lnTo>
                  <a:lnTo>
                    <a:pt x="1107" y="1537"/>
                  </a:lnTo>
                  <a:lnTo>
                    <a:pt x="1106" y="1536"/>
                  </a:lnTo>
                  <a:lnTo>
                    <a:pt x="1105" y="1534"/>
                  </a:lnTo>
                  <a:lnTo>
                    <a:pt x="1103" y="1525"/>
                  </a:lnTo>
                  <a:lnTo>
                    <a:pt x="1103" y="1517"/>
                  </a:lnTo>
                  <a:lnTo>
                    <a:pt x="1102" y="1512"/>
                  </a:lnTo>
                  <a:lnTo>
                    <a:pt x="1101" y="1507"/>
                  </a:lnTo>
                  <a:lnTo>
                    <a:pt x="1101" y="1507"/>
                  </a:lnTo>
                  <a:lnTo>
                    <a:pt x="1096" y="1497"/>
                  </a:lnTo>
                  <a:lnTo>
                    <a:pt x="1090" y="1485"/>
                  </a:lnTo>
                  <a:lnTo>
                    <a:pt x="1085" y="1480"/>
                  </a:lnTo>
                  <a:lnTo>
                    <a:pt x="1081" y="1476"/>
                  </a:lnTo>
                  <a:lnTo>
                    <a:pt x="1075" y="1474"/>
                  </a:lnTo>
                  <a:lnTo>
                    <a:pt x="1070" y="1475"/>
                  </a:lnTo>
                  <a:lnTo>
                    <a:pt x="1070" y="1475"/>
                  </a:lnTo>
                  <a:lnTo>
                    <a:pt x="1064" y="1475"/>
                  </a:lnTo>
                  <a:lnTo>
                    <a:pt x="1057" y="1475"/>
                  </a:lnTo>
                  <a:lnTo>
                    <a:pt x="1051" y="1474"/>
                  </a:lnTo>
                  <a:lnTo>
                    <a:pt x="1044" y="1471"/>
                  </a:lnTo>
                  <a:lnTo>
                    <a:pt x="1038" y="1467"/>
                  </a:lnTo>
                  <a:lnTo>
                    <a:pt x="1032" y="1464"/>
                  </a:lnTo>
                  <a:lnTo>
                    <a:pt x="1020" y="1453"/>
                  </a:lnTo>
                  <a:lnTo>
                    <a:pt x="1020" y="1453"/>
                  </a:lnTo>
                  <a:lnTo>
                    <a:pt x="1008" y="1443"/>
                  </a:lnTo>
                  <a:lnTo>
                    <a:pt x="1001" y="1438"/>
                  </a:lnTo>
                  <a:lnTo>
                    <a:pt x="995" y="1436"/>
                  </a:lnTo>
                  <a:lnTo>
                    <a:pt x="988" y="1433"/>
                  </a:lnTo>
                  <a:lnTo>
                    <a:pt x="982" y="1432"/>
                  </a:lnTo>
                  <a:lnTo>
                    <a:pt x="974" y="1432"/>
                  </a:lnTo>
                  <a:lnTo>
                    <a:pt x="967" y="1433"/>
                  </a:lnTo>
                  <a:lnTo>
                    <a:pt x="967" y="1433"/>
                  </a:lnTo>
                  <a:lnTo>
                    <a:pt x="960" y="1434"/>
                  </a:lnTo>
                  <a:lnTo>
                    <a:pt x="952" y="1434"/>
                  </a:lnTo>
                  <a:lnTo>
                    <a:pt x="946" y="1433"/>
                  </a:lnTo>
                  <a:lnTo>
                    <a:pt x="939" y="1431"/>
                  </a:lnTo>
                  <a:lnTo>
                    <a:pt x="924" y="1425"/>
                  </a:lnTo>
                  <a:lnTo>
                    <a:pt x="906" y="1415"/>
                  </a:lnTo>
                  <a:lnTo>
                    <a:pt x="906" y="1415"/>
                  </a:lnTo>
                  <a:lnTo>
                    <a:pt x="882" y="1402"/>
                  </a:lnTo>
                  <a:lnTo>
                    <a:pt x="860" y="1389"/>
                  </a:lnTo>
                  <a:lnTo>
                    <a:pt x="851" y="1382"/>
                  </a:lnTo>
                  <a:lnTo>
                    <a:pt x="843" y="1374"/>
                  </a:lnTo>
                  <a:lnTo>
                    <a:pt x="838" y="1368"/>
                  </a:lnTo>
                  <a:lnTo>
                    <a:pt x="838" y="1364"/>
                  </a:lnTo>
                  <a:lnTo>
                    <a:pt x="838" y="1361"/>
                  </a:lnTo>
                  <a:lnTo>
                    <a:pt x="838" y="1361"/>
                  </a:lnTo>
                  <a:lnTo>
                    <a:pt x="839" y="1346"/>
                  </a:lnTo>
                  <a:lnTo>
                    <a:pt x="839" y="1339"/>
                  </a:lnTo>
                  <a:lnTo>
                    <a:pt x="838" y="1330"/>
                  </a:lnTo>
                  <a:lnTo>
                    <a:pt x="837" y="1323"/>
                  </a:lnTo>
                  <a:lnTo>
                    <a:pt x="835" y="1315"/>
                  </a:lnTo>
                  <a:lnTo>
                    <a:pt x="830" y="1307"/>
                  </a:lnTo>
                  <a:lnTo>
                    <a:pt x="824" y="1299"/>
                  </a:lnTo>
                  <a:lnTo>
                    <a:pt x="824" y="1299"/>
                  </a:lnTo>
                  <a:lnTo>
                    <a:pt x="816" y="1292"/>
                  </a:lnTo>
                  <a:lnTo>
                    <a:pt x="809" y="1282"/>
                  </a:lnTo>
                  <a:lnTo>
                    <a:pt x="794" y="1261"/>
                  </a:lnTo>
                  <a:lnTo>
                    <a:pt x="781" y="1242"/>
                  </a:lnTo>
                  <a:lnTo>
                    <a:pt x="768" y="1224"/>
                  </a:lnTo>
                  <a:lnTo>
                    <a:pt x="768" y="1224"/>
                  </a:lnTo>
                  <a:lnTo>
                    <a:pt x="757" y="1210"/>
                  </a:lnTo>
                  <a:lnTo>
                    <a:pt x="747" y="1197"/>
                  </a:lnTo>
                  <a:lnTo>
                    <a:pt x="734" y="1174"/>
                  </a:lnTo>
                  <a:lnTo>
                    <a:pt x="734" y="1174"/>
                  </a:lnTo>
                  <a:lnTo>
                    <a:pt x="729" y="1164"/>
                  </a:lnTo>
                  <a:lnTo>
                    <a:pt x="725" y="1158"/>
                  </a:lnTo>
                  <a:lnTo>
                    <a:pt x="724" y="1156"/>
                  </a:lnTo>
                  <a:lnTo>
                    <a:pt x="722" y="1154"/>
                  </a:lnTo>
                  <a:lnTo>
                    <a:pt x="718" y="1156"/>
                  </a:lnTo>
                  <a:lnTo>
                    <a:pt x="714" y="1157"/>
                  </a:lnTo>
                  <a:lnTo>
                    <a:pt x="714" y="1157"/>
                  </a:lnTo>
                  <a:lnTo>
                    <a:pt x="711" y="1161"/>
                  </a:lnTo>
                  <a:lnTo>
                    <a:pt x="708" y="1163"/>
                  </a:lnTo>
                  <a:lnTo>
                    <a:pt x="707" y="1167"/>
                  </a:lnTo>
                  <a:lnTo>
                    <a:pt x="707" y="1170"/>
                  </a:lnTo>
                  <a:lnTo>
                    <a:pt x="708" y="1175"/>
                  </a:lnTo>
                  <a:lnTo>
                    <a:pt x="711" y="1179"/>
                  </a:lnTo>
                  <a:lnTo>
                    <a:pt x="717" y="1189"/>
                  </a:lnTo>
                  <a:lnTo>
                    <a:pt x="717" y="1189"/>
                  </a:lnTo>
                  <a:lnTo>
                    <a:pt x="728" y="1208"/>
                  </a:lnTo>
                  <a:lnTo>
                    <a:pt x="744" y="1238"/>
                  </a:lnTo>
                  <a:lnTo>
                    <a:pt x="761" y="1269"/>
                  </a:lnTo>
                  <a:lnTo>
                    <a:pt x="772" y="1289"/>
                  </a:lnTo>
                  <a:lnTo>
                    <a:pt x="772" y="1289"/>
                  </a:lnTo>
                  <a:lnTo>
                    <a:pt x="778" y="1299"/>
                  </a:lnTo>
                  <a:lnTo>
                    <a:pt x="781" y="1305"/>
                  </a:lnTo>
                  <a:lnTo>
                    <a:pt x="781" y="1308"/>
                  </a:lnTo>
                  <a:lnTo>
                    <a:pt x="779" y="1309"/>
                  </a:lnTo>
                  <a:lnTo>
                    <a:pt x="778" y="1309"/>
                  </a:lnTo>
                  <a:lnTo>
                    <a:pt x="776" y="1308"/>
                  </a:lnTo>
                  <a:lnTo>
                    <a:pt x="776" y="1308"/>
                  </a:lnTo>
                  <a:lnTo>
                    <a:pt x="770" y="1303"/>
                  </a:lnTo>
                  <a:lnTo>
                    <a:pt x="765" y="1297"/>
                  </a:lnTo>
                  <a:lnTo>
                    <a:pt x="760" y="1289"/>
                  </a:lnTo>
                  <a:lnTo>
                    <a:pt x="754" y="1282"/>
                  </a:lnTo>
                  <a:lnTo>
                    <a:pt x="754" y="1282"/>
                  </a:lnTo>
                  <a:lnTo>
                    <a:pt x="749" y="1276"/>
                  </a:lnTo>
                  <a:lnTo>
                    <a:pt x="747" y="1270"/>
                  </a:lnTo>
                  <a:lnTo>
                    <a:pt x="746" y="1262"/>
                  </a:lnTo>
                  <a:lnTo>
                    <a:pt x="741" y="1253"/>
                  </a:lnTo>
                  <a:lnTo>
                    <a:pt x="741" y="1253"/>
                  </a:lnTo>
                  <a:lnTo>
                    <a:pt x="739" y="1248"/>
                  </a:lnTo>
                  <a:lnTo>
                    <a:pt x="734" y="1244"/>
                  </a:lnTo>
                  <a:lnTo>
                    <a:pt x="725" y="1237"/>
                  </a:lnTo>
                  <a:lnTo>
                    <a:pt x="722" y="1234"/>
                  </a:lnTo>
                  <a:lnTo>
                    <a:pt x="718" y="1231"/>
                  </a:lnTo>
                  <a:lnTo>
                    <a:pt x="716" y="1226"/>
                  </a:lnTo>
                  <a:lnTo>
                    <a:pt x="716" y="1221"/>
                  </a:lnTo>
                  <a:lnTo>
                    <a:pt x="716" y="1221"/>
                  </a:lnTo>
                  <a:lnTo>
                    <a:pt x="714" y="1208"/>
                  </a:lnTo>
                  <a:lnTo>
                    <a:pt x="712" y="1197"/>
                  </a:lnTo>
                  <a:lnTo>
                    <a:pt x="709" y="1189"/>
                  </a:lnTo>
                  <a:lnTo>
                    <a:pt x="707" y="1184"/>
                  </a:lnTo>
                  <a:lnTo>
                    <a:pt x="707" y="1184"/>
                  </a:lnTo>
                  <a:lnTo>
                    <a:pt x="702" y="1180"/>
                  </a:lnTo>
                  <a:lnTo>
                    <a:pt x="693" y="1174"/>
                  </a:lnTo>
                  <a:lnTo>
                    <a:pt x="690" y="1169"/>
                  </a:lnTo>
                  <a:lnTo>
                    <a:pt x="686" y="1164"/>
                  </a:lnTo>
                  <a:lnTo>
                    <a:pt x="684" y="1158"/>
                  </a:lnTo>
                  <a:lnTo>
                    <a:pt x="682" y="1151"/>
                  </a:lnTo>
                  <a:lnTo>
                    <a:pt x="682" y="1151"/>
                  </a:lnTo>
                  <a:lnTo>
                    <a:pt x="682" y="1143"/>
                  </a:lnTo>
                  <a:lnTo>
                    <a:pt x="680" y="1137"/>
                  </a:lnTo>
                  <a:lnTo>
                    <a:pt x="676" y="1131"/>
                  </a:lnTo>
                  <a:lnTo>
                    <a:pt x="673" y="1126"/>
                  </a:lnTo>
                  <a:lnTo>
                    <a:pt x="668" y="1121"/>
                  </a:lnTo>
                  <a:lnTo>
                    <a:pt x="663" y="1116"/>
                  </a:lnTo>
                  <a:lnTo>
                    <a:pt x="652" y="1110"/>
                  </a:lnTo>
                  <a:lnTo>
                    <a:pt x="652" y="1110"/>
                  </a:lnTo>
                  <a:lnTo>
                    <a:pt x="646" y="1108"/>
                  </a:lnTo>
                  <a:lnTo>
                    <a:pt x="641" y="1104"/>
                  </a:lnTo>
                  <a:lnTo>
                    <a:pt x="637" y="1099"/>
                  </a:lnTo>
                  <a:lnTo>
                    <a:pt x="632" y="1094"/>
                  </a:lnTo>
                  <a:lnTo>
                    <a:pt x="625" y="1081"/>
                  </a:lnTo>
                  <a:lnTo>
                    <a:pt x="617" y="1065"/>
                  </a:lnTo>
                  <a:lnTo>
                    <a:pt x="617" y="1065"/>
                  </a:lnTo>
                  <a:lnTo>
                    <a:pt x="614" y="1056"/>
                  </a:lnTo>
                  <a:lnTo>
                    <a:pt x="609" y="1049"/>
                  </a:lnTo>
                  <a:lnTo>
                    <a:pt x="598" y="1032"/>
                  </a:lnTo>
                  <a:lnTo>
                    <a:pt x="593" y="1024"/>
                  </a:lnTo>
                  <a:lnTo>
                    <a:pt x="589" y="1015"/>
                  </a:lnTo>
                  <a:lnTo>
                    <a:pt x="588" y="1006"/>
                  </a:lnTo>
                  <a:lnTo>
                    <a:pt x="589" y="995"/>
                  </a:lnTo>
                  <a:lnTo>
                    <a:pt x="589" y="995"/>
                  </a:lnTo>
                  <a:lnTo>
                    <a:pt x="592" y="985"/>
                  </a:lnTo>
                  <a:lnTo>
                    <a:pt x="590" y="977"/>
                  </a:lnTo>
                  <a:lnTo>
                    <a:pt x="589" y="968"/>
                  </a:lnTo>
                  <a:lnTo>
                    <a:pt x="585" y="959"/>
                  </a:lnTo>
                  <a:lnTo>
                    <a:pt x="583" y="951"/>
                  </a:lnTo>
                  <a:lnTo>
                    <a:pt x="582" y="943"/>
                  </a:lnTo>
                  <a:lnTo>
                    <a:pt x="582" y="935"/>
                  </a:lnTo>
                  <a:lnTo>
                    <a:pt x="584" y="926"/>
                  </a:lnTo>
                  <a:lnTo>
                    <a:pt x="584" y="926"/>
                  </a:lnTo>
                  <a:lnTo>
                    <a:pt x="588" y="916"/>
                  </a:lnTo>
                  <a:lnTo>
                    <a:pt x="590" y="905"/>
                  </a:lnTo>
                  <a:lnTo>
                    <a:pt x="592" y="896"/>
                  </a:lnTo>
                  <a:lnTo>
                    <a:pt x="592" y="884"/>
                  </a:lnTo>
                  <a:lnTo>
                    <a:pt x="592" y="875"/>
                  </a:lnTo>
                  <a:lnTo>
                    <a:pt x="590" y="866"/>
                  </a:lnTo>
                  <a:lnTo>
                    <a:pt x="588" y="859"/>
                  </a:lnTo>
                  <a:lnTo>
                    <a:pt x="584" y="854"/>
                  </a:lnTo>
                  <a:lnTo>
                    <a:pt x="584" y="854"/>
                  </a:lnTo>
                  <a:lnTo>
                    <a:pt x="582" y="850"/>
                  </a:lnTo>
                  <a:lnTo>
                    <a:pt x="582" y="846"/>
                  </a:lnTo>
                  <a:lnTo>
                    <a:pt x="584" y="845"/>
                  </a:lnTo>
                  <a:lnTo>
                    <a:pt x="588" y="844"/>
                  </a:lnTo>
                  <a:lnTo>
                    <a:pt x="596" y="844"/>
                  </a:lnTo>
                  <a:lnTo>
                    <a:pt x="601" y="844"/>
                  </a:lnTo>
                  <a:lnTo>
                    <a:pt x="605" y="845"/>
                  </a:lnTo>
                  <a:lnTo>
                    <a:pt x="605" y="845"/>
                  </a:lnTo>
                  <a:lnTo>
                    <a:pt x="608" y="848"/>
                  </a:lnTo>
                  <a:lnTo>
                    <a:pt x="610" y="850"/>
                  </a:lnTo>
                  <a:lnTo>
                    <a:pt x="614" y="857"/>
                  </a:lnTo>
                  <a:lnTo>
                    <a:pt x="616" y="861"/>
                  </a:lnTo>
                  <a:lnTo>
                    <a:pt x="617" y="861"/>
                  </a:lnTo>
                  <a:lnTo>
                    <a:pt x="619" y="859"/>
                  </a:lnTo>
                  <a:lnTo>
                    <a:pt x="619" y="859"/>
                  </a:lnTo>
                  <a:lnTo>
                    <a:pt x="621" y="853"/>
                  </a:lnTo>
                  <a:lnTo>
                    <a:pt x="621" y="851"/>
                  </a:lnTo>
                  <a:lnTo>
                    <a:pt x="620" y="849"/>
                  </a:lnTo>
                  <a:lnTo>
                    <a:pt x="608" y="832"/>
                  </a:lnTo>
                  <a:lnTo>
                    <a:pt x="608" y="832"/>
                  </a:lnTo>
                  <a:lnTo>
                    <a:pt x="596" y="817"/>
                  </a:lnTo>
                  <a:lnTo>
                    <a:pt x="585" y="805"/>
                  </a:lnTo>
                  <a:lnTo>
                    <a:pt x="576" y="796"/>
                  </a:lnTo>
                  <a:lnTo>
                    <a:pt x="572" y="795"/>
                  </a:lnTo>
                  <a:lnTo>
                    <a:pt x="569" y="795"/>
                  </a:lnTo>
                  <a:lnTo>
                    <a:pt x="569" y="795"/>
                  </a:lnTo>
                  <a:lnTo>
                    <a:pt x="566" y="797"/>
                  </a:lnTo>
                  <a:lnTo>
                    <a:pt x="563" y="800"/>
                  </a:lnTo>
                  <a:lnTo>
                    <a:pt x="563" y="801"/>
                  </a:lnTo>
                  <a:lnTo>
                    <a:pt x="563" y="803"/>
                  </a:lnTo>
                  <a:lnTo>
                    <a:pt x="569" y="812"/>
                  </a:lnTo>
                  <a:lnTo>
                    <a:pt x="569" y="812"/>
                  </a:lnTo>
                  <a:lnTo>
                    <a:pt x="581" y="821"/>
                  </a:lnTo>
                  <a:lnTo>
                    <a:pt x="590" y="827"/>
                  </a:lnTo>
                  <a:lnTo>
                    <a:pt x="598" y="832"/>
                  </a:lnTo>
                  <a:lnTo>
                    <a:pt x="599" y="833"/>
                  </a:lnTo>
                  <a:lnTo>
                    <a:pt x="599" y="834"/>
                  </a:lnTo>
                  <a:lnTo>
                    <a:pt x="599" y="834"/>
                  </a:lnTo>
                  <a:lnTo>
                    <a:pt x="594" y="834"/>
                  </a:lnTo>
                  <a:lnTo>
                    <a:pt x="585" y="833"/>
                  </a:lnTo>
                  <a:lnTo>
                    <a:pt x="574" y="829"/>
                  </a:lnTo>
                  <a:lnTo>
                    <a:pt x="571" y="828"/>
                  </a:lnTo>
                  <a:lnTo>
                    <a:pt x="568" y="826"/>
                  </a:lnTo>
                  <a:lnTo>
                    <a:pt x="568" y="826"/>
                  </a:lnTo>
                  <a:lnTo>
                    <a:pt x="563" y="822"/>
                  </a:lnTo>
                  <a:lnTo>
                    <a:pt x="558" y="818"/>
                  </a:lnTo>
                  <a:lnTo>
                    <a:pt x="552" y="815"/>
                  </a:lnTo>
                  <a:lnTo>
                    <a:pt x="544" y="811"/>
                  </a:lnTo>
                  <a:lnTo>
                    <a:pt x="544" y="811"/>
                  </a:lnTo>
                  <a:lnTo>
                    <a:pt x="538" y="810"/>
                  </a:lnTo>
                  <a:lnTo>
                    <a:pt x="536" y="808"/>
                  </a:lnTo>
                  <a:lnTo>
                    <a:pt x="536" y="807"/>
                  </a:lnTo>
                  <a:lnTo>
                    <a:pt x="538" y="802"/>
                  </a:lnTo>
                  <a:lnTo>
                    <a:pt x="539" y="797"/>
                  </a:lnTo>
                  <a:lnTo>
                    <a:pt x="539" y="791"/>
                  </a:lnTo>
                  <a:lnTo>
                    <a:pt x="539" y="791"/>
                  </a:lnTo>
                  <a:lnTo>
                    <a:pt x="539" y="784"/>
                  </a:lnTo>
                  <a:lnTo>
                    <a:pt x="538" y="778"/>
                  </a:lnTo>
                  <a:lnTo>
                    <a:pt x="535" y="773"/>
                  </a:lnTo>
                  <a:lnTo>
                    <a:pt x="533" y="768"/>
                  </a:lnTo>
                  <a:lnTo>
                    <a:pt x="527" y="762"/>
                  </a:lnTo>
                  <a:lnTo>
                    <a:pt x="520" y="756"/>
                  </a:lnTo>
                  <a:lnTo>
                    <a:pt x="520" y="756"/>
                  </a:lnTo>
                  <a:lnTo>
                    <a:pt x="518" y="752"/>
                  </a:lnTo>
                  <a:lnTo>
                    <a:pt x="514" y="746"/>
                  </a:lnTo>
                  <a:lnTo>
                    <a:pt x="508" y="734"/>
                  </a:lnTo>
                  <a:lnTo>
                    <a:pt x="503" y="721"/>
                  </a:lnTo>
                  <a:lnTo>
                    <a:pt x="501" y="714"/>
                  </a:lnTo>
                  <a:lnTo>
                    <a:pt x="501" y="714"/>
                  </a:lnTo>
                  <a:lnTo>
                    <a:pt x="500" y="711"/>
                  </a:lnTo>
                  <a:lnTo>
                    <a:pt x="496" y="707"/>
                  </a:lnTo>
                  <a:lnTo>
                    <a:pt x="484" y="694"/>
                  </a:lnTo>
                  <a:lnTo>
                    <a:pt x="469" y="680"/>
                  </a:lnTo>
                  <a:lnTo>
                    <a:pt x="453" y="667"/>
                  </a:lnTo>
                  <a:lnTo>
                    <a:pt x="453" y="667"/>
                  </a:lnTo>
                  <a:lnTo>
                    <a:pt x="446" y="664"/>
                  </a:lnTo>
                  <a:lnTo>
                    <a:pt x="441" y="661"/>
                  </a:lnTo>
                  <a:lnTo>
                    <a:pt x="433" y="660"/>
                  </a:lnTo>
                  <a:lnTo>
                    <a:pt x="431" y="659"/>
                  </a:lnTo>
                  <a:lnTo>
                    <a:pt x="428" y="656"/>
                  </a:lnTo>
                  <a:lnTo>
                    <a:pt x="425" y="652"/>
                  </a:lnTo>
                  <a:lnTo>
                    <a:pt x="420" y="648"/>
                  </a:lnTo>
                  <a:lnTo>
                    <a:pt x="420" y="648"/>
                  </a:lnTo>
                  <a:lnTo>
                    <a:pt x="412" y="637"/>
                  </a:lnTo>
                  <a:lnTo>
                    <a:pt x="409" y="630"/>
                  </a:lnTo>
                  <a:lnTo>
                    <a:pt x="403" y="627"/>
                  </a:lnTo>
                  <a:lnTo>
                    <a:pt x="392" y="621"/>
                  </a:lnTo>
                  <a:lnTo>
                    <a:pt x="392" y="621"/>
                  </a:lnTo>
                  <a:lnTo>
                    <a:pt x="385" y="617"/>
                  </a:lnTo>
                  <a:lnTo>
                    <a:pt x="379" y="613"/>
                  </a:lnTo>
                  <a:lnTo>
                    <a:pt x="368" y="606"/>
                  </a:lnTo>
                  <a:lnTo>
                    <a:pt x="363" y="602"/>
                  </a:lnTo>
                  <a:lnTo>
                    <a:pt x="357" y="600"/>
                  </a:lnTo>
                  <a:lnTo>
                    <a:pt x="350" y="598"/>
                  </a:lnTo>
                  <a:lnTo>
                    <a:pt x="340" y="597"/>
                  </a:lnTo>
                  <a:lnTo>
                    <a:pt x="340" y="597"/>
                  </a:lnTo>
                  <a:lnTo>
                    <a:pt x="330" y="596"/>
                  </a:lnTo>
                  <a:lnTo>
                    <a:pt x="320" y="594"/>
                  </a:lnTo>
                  <a:lnTo>
                    <a:pt x="311" y="589"/>
                  </a:lnTo>
                  <a:lnTo>
                    <a:pt x="302" y="583"/>
                  </a:lnTo>
                  <a:lnTo>
                    <a:pt x="286" y="573"/>
                  </a:lnTo>
                  <a:lnTo>
                    <a:pt x="280" y="569"/>
                  </a:lnTo>
                  <a:lnTo>
                    <a:pt x="275" y="568"/>
                  </a:lnTo>
                  <a:lnTo>
                    <a:pt x="275" y="568"/>
                  </a:lnTo>
                  <a:lnTo>
                    <a:pt x="266" y="568"/>
                  </a:lnTo>
                  <a:lnTo>
                    <a:pt x="261" y="569"/>
                  </a:lnTo>
                  <a:lnTo>
                    <a:pt x="259" y="570"/>
                  </a:lnTo>
                  <a:lnTo>
                    <a:pt x="258" y="571"/>
                  </a:lnTo>
                  <a:lnTo>
                    <a:pt x="258" y="575"/>
                  </a:lnTo>
                  <a:lnTo>
                    <a:pt x="258" y="579"/>
                  </a:lnTo>
                  <a:lnTo>
                    <a:pt x="258" y="579"/>
                  </a:lnTo>
                  <a:lnTo>
                    <a:pt x="259" y="586"/>
                  </a:lnTo>
                  <a:lnTo>
                    <a:pt x="259" y="589"/>
                  </a:lnTo>
                  <a:lnTo>
                    <a:pt x="258" y="590"/>
                  </a:lnTo>
                  <a:lnTo>
                    <a:pt x="252" y="592"/>
                  </a:lnTo>
                  <a:lnTo>
                    <a:pt x="239" y="597"/>
                  </a:lnTo>
                  <a:lnTo>
                    <a:pt x="239" y="597"/>
                  </a:lnTo>
                  <a:lnTo>
                    <a:pt x="226" y="603"/>
                  </a:lnTo>
                  <a:lnTo>
                    <a:pt x="220" y="605"/>
                  </a:lnTo>
                  <a:lnTo>
                    <a:pt x="215" y="605"/>
                  </a:lnTo>
                  <a:lnTo>
                    <a:pt x="211" y="603"/>
                  </a:lnTo>
                  <a:lnTo>
                    <a:pt x="210" y="602"/>
                  </a:lnTo>
                  <a:lnTo>
                    <a:pt x="209" y="600"/>
                  </a:lnTo>
                  <a:lnTo>
                    <a:pt x="210" y="596"/>
                  </a:lnTo>
                  <a:lnTo>
                    <a:pt x="210" y="596"/>
                  </a:lnTo>
                  <a:lnTo>
                    <a:pt x="215" y="589"/>
                  </a:lnTo>
                  <a:lnTo>
                    <a:pt x="221" y="579"/>
                  </a:lnTo>
                  <a:lnTo>
                    <a:pt x="230" y="571"/>
                  </a:lnTo>
                  <a:lnTo>
                    <a:pt x="233" y="569"/>
                  </a:lnTo>
                  <a:lnTo>
                    <a:pt x="236" y="568"/>
                  </a:lnTo>
                  <a:lnTo>
                    <a:pt x="236" y="568"/>
                  </a:lnTo>
                  <a:lnTo>
                    <a:pt x="238" y="568"/>
                  </a:lnTo>
                  <a:lnTo>
                    <a:pt x="242" y="567"/>
                  </a:lnTo>
                  <a:lnTo>
                    <a:pt x="243" y="565"/>
                  </a:lnTo>
                  <a:lnTo>
                    <a:pt x="244" y="563"/>
                  </a:lnTo>
                  <a:lnTo>
                    <a:pt x="244" y="562"/>
                  </a:lnTo>
                  <a:lnTo>
                    <a:pt x="242" y="560"/>
                  </a:lnTo>
                  <a:lnTo>
                    <a:pt x="237" y="559"/>
                  </a:lnTo>
                  <a:lnTo>
                    <a:pt x="230" y="558"/>
                  </a:lnTo>
                  <a:lnTo>
                    <a:pt x="230" y="558"/>
                  </a:lnTo>
                  <a:lnTo>
                    <a:pt x="222" y="559"/>
                  </a:lnTo>
                  <a:lnTo>
                    <a:pt x="217" y="562"/>
                  </a:lnTo>
                  <a:lnTo>
                    <a:pt x="212" y="565"/>
                  </a:lnTo>
                  <a:lnTo>
                    <a:pt x="209" y="570"/>
                  </a:lnTo>
                  <a:lnTo>
                    <a:pt x="201" y="581"/>
                  </a:lnTo>
                  <a:lnTo>
                    <a:pt x="196" y="586"/>
                  </a:lnTo>
                  <a:lnTo>
                    <a:pt x="191" y="590"/>
                  </a:lnTo>
                  <a:lnTo>
                    <a:pt x="191" y="590"/>
                  </a:lnTo>
                  <a:lnTo>
                    <a:pt x="182" y="596"/>
                  </a:lnTo>
                  <a:lnTo>
                    <a:pt x="177" y="602"/>
                  </a:lnTo>
                  <a:lnTo>
                    <a:pt x="176" y="605"/>
                  </a:lnTo>
                  <a:lnTo>
                    <a:pt x="176" y="606"/>
                  </a:lnTo>
                  <a:lnTo>
                    <a:pt x="176" y="608"/>
                  </a:lnTo>
                  <a:lnTo>
                    <a:pt x="177" y="610"/>
                  </a:lnTo>
                  <a:lnTo>
                    <a:pt x="177" y="610"/>
                  </a:lnTo>
                  <a:lnTo>
                    <a:pt x="180" y="613"/>
                  </a:lnTo>
                  <a:lnTo>
                    <a:pt x="182" y="616"/>
                  </a:lnTo>
                  <a:lnTo>
                    <a:pt x="180" y="618"/>
                  </a:lnTo>
                  <a:lnTo>
                    <a:pt x="177" y="624"/>
                  </a:lnTo>
                  <a:lnTo>
                    <a:pt x="177" y="624"/>
                  </a:lnTo>
                  <a:lnTo>
                    <a:pt x="153" y="649"/>
                  </a:lnTo>
                  <a:lnTo>
                    <a:pt x="135" y="665"/>
                  </a:lnTo>
                  <a:lnTo>
                    <a:pt x="125" y="672"/>
                  </a:lnTo>
                  <a:lnTo>
                    <a:pt x="114" y="680"/>
                  </a:lnTo>
                  <a:lnTo>
                    <a:pt x="114" y="680"/>
                  </a:lnTo>
                  <a:lnTo>
                    <a:pt x="90" y="693"/>
                  </a:lnTo>
                  <a:lnTo>
                    <a:pt x="65" y="704"/>
                  </a:lnTo>
                  <a:lnTo>
                    <a:pt x="38" y="715"/>
                  </a:lnTo>
                  <a:lnTo>
                    <a:pt x="38" y="715"/>
                  </a:lnTo>
                  <a:lnTo>
                    <a:pt x="60" y="699"/>
                  </a:lnTo>
                  <a:lnTo>
                    <a:pt x="80" y="687"/>
                  </a:lnTo>
                  <a:lnTo>
                    <a:pt x="96" y="677"/>
                  </a:lnTo>
                  <a:lnTo>
                    <a:pt x="96" y="677"/>
                  </a:lnTo>
                  <a:lnTo>
                    <a:pt x="107" y="668"/>
                  </a:lnTo>
                  <a:lnTo>
                    <a:pt x="117" y="660"/>
                  </a:lnTo>
                  <a:lnTo>
                    <a:pt x="124" y="650"/>
                  </a:lnTo>
                  <a:lnTo>
                    <a:pt x="130" y="639"/>
                  </a:lnTo>
                  <a:lnTo>
                    <a:pt x="130" y="639"/>
                  </a:lnTo>
                  <a:lnTo>
                    <a:pt x="137" y="625"/>
                  </a:lnTo>
                  <a:lnTo>
                    <a:pt x="139" y="622"/>
                  </a:lnTo>
                  <a:lnTo>
                    <a:pt x="137" y="621"/>
                  </a:lnTo>
                  <a:lnTo>
                    <a:pt x="137" y="621"/>
                  </a:lnTo>
                  <a:lnTo>
                    <a:pt x="134" y="619"/>
                  </a:lnTo>
                  <a:lnTo>
                    <a:pt x="128" y="618"/>
                  </a:lnTo>
                  <a:lnTo>
                    <a:pt x="108" y="618"/>
                  </a:lnTo>
                  <a:lnTo>
                    <a:pt x="108" y="618"/>
                  </a:lnTo>
                  <a:lnTo>
                    <a:pt x="103" y="618"/>
                  </a:lnTo>
                  <a:lnTo>
                    <a:pt x="99" y="617"/>
                  </a:lnTo>
                  <a:lnTo>
                    <a:pt x="93" y="612"/>
                  </a:lnTo>
                  <a:lnTo>
                    <a:pt x="91" y="611"/>
                  </a:lnTo>
                  <a:lnTo>
                    <a:pt x="88" y="610"/>
                  </a:lnTo>
                  <a:lnTo>
                    <a:pt x="86" y="611"/>
                  </a:lnTo>
                  <a:lnTo>
                    <a:pt x="82" y="612"/>
                  </a:lnTo>
                  <a:lnTo>
                    <a:pt x="82" y="612"/>
                  </a:lnTo>
                  <a:lnTo>
                    <a:pt x="79" y="614"/>
                  </a:lnTo>
                  <a:lnTo>
                    <a:pt x="76" y="614"/>
                  </a:lnTo>
                  <a:lnTo>
                    <a:pt x="74" y="614"/>
                  </a:lnTo>
                  <a:lnTo>
                    <a:pt x="72" y="613"/>
                  </a:lnTo>
                  <a:lnTo>
                    <a:pt x="70" y="606"/>
                  </a:lnTo>
                  <a:lnTo>
                    <a:pt x="69" y="597"/>
                  </a:lnTo>
                  <a:lnTo>
                    <a:pt x="69" y="597"/>
                  </a:lnTo>
                  <a:lnTo>
                    <a:pt x="68" y="591"/>
                  </a:lnTo>
                  <a:lnTo>
                    <a:pt x="66" y="590"/>
                  </a:lnTo>
                  <a:lnTo>
                    <a:pt x="65" y="591"/>
                  </a:lnTo>
                  <a:lnTo>
                    <a:pt x="59" y="594"/>
                  </a:lnTo>
                  <a:lnTo>
                    <a:pt x="55" y="595"/>
                  </a:lnTo>
                  <a:lnTo>
                    <a:pt x="50" y="595"/>
                  </a:lnTo>
                  <a:lnTo>
                    <a:pt x="50" y="595"/>
                  </a:lnTo>
                  <a:lnTo>
                    <a:pt x="45" y="594"/>
                  </a:lnTo>
                  <a:lnTo>
                    <a:pt x="42" y="591"/>
                  </a:lnTo>
                  <a:lnTo>
                    <a:pt x="39" y="587"/>
                  </a:lnTo>
                  <a:lnTo>
                    <a:pt x="38" y="581"/>
                  </a:lnTo>
                  <a:lnTo>
                    <a:pt x="34" y="570"/>
                  </a:lnTo>
                  <a:lnTo>
                    <a:pt x="32" y="565"/>
                  </a:lnTo>
                  <a:lnTo>
                    <a:pt x="27" y="562"/>
                  </a:lnTo>
                  <a:lnTo>
                    <a:pt x="27" y="562"/>
                  </a:lnTo>
                  <a:lnTo>
                    <a:pt x="23" y="558"/>
                  </a:lnTo>
                  <a:lnTo>
                    <a:pt x="21" y="556"/>
                  </a:lnTo>
                  <a:lnTo>
                    <a:pt x="21" y="553"/>
                  </a:lnTo>
                  <a:lnTo>
                    <a:pt x="22" y="551"/>
                  </a:lnTo>
                  <a:lnTo>
                    <a:pt x="27" y="546"/>
                  </a:lnTo>
                  <a:lnTo>
                    <a:pt x="36" y="538"/>
                  </a:lnTo>
                  <a:lnTo>
                    <a:pt x="36" y="538"/>
                  </a:lnTo>
                  <a:lnTo>
                    <a:pt x="37" y="536"/>
                  </a:lnTo>
                  <a:lnTo>
                    <a:pt x="38" y="533"/>
                  </a:lnTo>
                  <a:lnTo>
                    <a:pt x="39" y="529"/>
                  </a:lnTo>
                  <a:lnTo>
                    <a:pt x="38" y="524"/>
                  </a:lnTo>
                  <a:lnTo>
                    <a:pt x="37" y="520"/>
                  </a:lnTo>
                  <a:lnTo>
                    <a:pt x="36" y="517"/>
                  </a:lnTo>
                  <a:lnTo>
                    <a:pt x="37" y="516"/>
                  </a:lnTo>
                  <a:lnTo>
                    <a:pt x="38" y="516"/>
                  </a:lnTo>
                  <a:lnTo>
                    <a:pt x="42" y="517"/>
                  </a:lnTo>
                  <a:lnTo>
                    <a:pt x="52" y="520"/>
                  </a:lnTo>
                  <a:lnTo>
                    <a:pt x="52" y="520"/>
                  </a:lnTo>
                  <a:lnTo>
                    <a:pt x="61" y="524"/>
                  </a:lnTo>
                  <a:lnTo>
                    <a:pt x="70" y="524"/>
                  </a:lnTo>
                  <a:lnTo>
                    <a:pt x="76" y="524"/>
                  </a:lnTo>
                  <a:lnTo>
                    <a:pt x="81" y="522"/>
                  </a:lnTo>
                  <a:lnTo>
                    <a:pt x="83" y="519"/>
                  </a:lnTo>
                  <a:lnTo>
                    <a:pt x="85" y="515"/>
                  </a:lnTo>
                  <a:lnTo>
                    <a:pt x="85" y="511"/>
                  </a:lnTo>
                  <a:lnTo>
                    <a:pt x="83" y="508"/>
                  </a:lnTo>
                  <a:lnTo>
                    <a:pt x="83" y="508"/>
                  </a:lnTo>
                  <a:lnTo>
                    <a:pt x="82" y="504"/>
                  </a:lnTo>
                  <a:lnTo>
                    <a:pt x="82" y="499"/>
                  </a:lnTo>
                  <a:lnTo>
                    <a:pt x="82" y="489"/>
                  </a:lnTo>
                  <a:lnTo>
                    <a:pt x="82" y="486"/>
                  </a:lnTo>
                  <a:lnTo>
                    <a:pt x="81" y="483"/>
                  </a:lnTo>
                  <a:lnTo>
                    <a:pt x="79" y="482"/>
                  </a:lnTo>
                  <a:lnTo>
                    <a:pt x="74" y="483"/>
                  </a:lnTo>
                  <a:lnTo>
                    <a:pt x="74" y="483"/>
                  </a:lnTo>
                  <a:lnTo>
                    <a:pt x="65" y="486"/>
                  </a:lnTo>
                  <a:lnTo>
                    <a:pt x="60" y="484"/>
                  </a:lnTo>
                  <a:lnTo>
                    <a:pt x="55" y="484"/>
                  </a:lnTo>
                  <a:lnTo>
                    <a:pt x="45" y="486"/>
                  </a:lnTo>
                  <a:lnTo>
                    <a:pt x="45" y="486"/>
                  </a:lnTo>
                  <a:lnTo>
                    <a:pt x="32" y="488"/>
                  </a:lnTo>
                  <a:lnTo>
                    <a:pt x="20" y="488"/>
                  </a:lnTo>
                  <a:lnTo>
                    <a:pt x="16" y="487"/>
                  </a:lnTo>
                  <a:lnTo>
                    <a:pt x="12" y="486"/>
                  </a:lnTo>
                  <a:lnTo>
                    <a:pt x="10" y="483"/>
                  </a:lnTo>
                  <a:lnTo>
                    <a:pt x="7" y="481"/>
                  </a:lnTo>
                  <a:lnTo>
                    <a:pt x="7" y="481"/>
                  </a:lnTo>
                  <a:lnTo>
                    <a:pt x="4" y="473"/>
                  </a:lnTo>
                  <a:lnTo>
                    <a:pt x="1" y="466"/>
                  </a:lnTo>
                  <a:lnTo>
                    <a:pt x="0" y="462"/>
                  </a:lnTo>
                  <a:lnTo>
                    <a:pt x="1" y="460"/>
                  </a:lnTo>
                  <a:lnTo>
                    <a:pt x="4" y="456"/>
                  </a:lnTo>
                  <a:lnTo>
                    <a:pt x="7" y="454"/>
                  </a:lnTo>
                  <a:lnTo>
                    <a:pt x="7" y="454"/>
                  </a:lnTo>
                  <a:lnTo>
                    <a:pt x="12" y="451"/>
                  </a:lnTo>
                  <a:lnTo>
                    <a:pt x="17" y="449"/>
                  </a:lnTo>
                  <a:lnTo>
                    <a:pt x="25" y="443"/>
                  </a:lnTo>
                  <a:lnTo>
                    <a:pt x="28" y="441"/>
                  </a:lnTo>
                  <a:lnTo>
                    <a:pt x="32" y="441"/>
                  </a:lnTo>
                  <a:lnTo>
                    <a:pt x="37" y="444"/>
                  </a:lnTo>
                  <a:lnTo>
                    <a:pt x="42" y="448"/>
                  </a:lnTo>
                  <a:lnTo>
                    <a:pt x="42" y="448"/>
                  </a:lnTo>
                  <a:lnTo>
                    <a:pt x="52" y="456"/>
                  </a:lnTo>
                  <a:lnTo>
                    <a:pt x="60" y="460"/>
                  </a:lnTo>
                  <a:lnTo>
                    <a:pt x="68" y="461"/>
                  </a:lnTo>
                  <a:lnTo>
                    <a:pt x="74" y="460"/>
                  </a:lnTo>
                  <a:lnTo>
                    <a:pt x="74" y="460"/>
                  </a:lnTo>
                  <a:lnTo>
                    <a:pt x="75" y="457"/>
                  </a:lnTo>
                  <a:lnTo>
                    <a:pt x="77" y="455"/>
                  </a:lnTo>
                  <a:lnTo>
                    <a:pt x="79" y="449"/>
                  </a:lnTo>
                  <a:lnTo>
                    <a:pt x="77" y="443"/>
                  </a:lnTo>
                  <a:lnTo>
                    <a:pt x="76" y="440"/>
                  </a:lnTo>
                  <a:lnTo>
                    <a:pt x="75" y="438"/>
                  </a:lnTo>
                  <a:lnTo>
                    <a:pt x="75" y="438"/>
                  </a:lnTo>
                  <a:lnTo>
                    <a:pt x="71" y="434"/>
                  </a:lnTo>
                  <a:lnTo>
                    <a:pt x="68" y="432"/>
                  </a:lnTo>
                  <a:lnTo>
                    <a:pt x="63" y="429"/>
                  </a:lnTo>
                  <a:lnTo>
                    <a:pt x="55" y="429"/>
                  </a:lnTo>
                  <a:lnTo>
                    <a:pt x="55" y="429"/>
                  </a:lnTo>
                  <a:lnTo>
                    <a:pt x="52" y="429"/>
                  </a:lnTo>
                  <a:lnTo>
                    <a:pt x="49" y="428"/>
                  </a:lnTo>
                  <a:lnTo>
                    <a:pt x="45" y="424"/>
                  </a:lnTo>
                  <a:lnTo>
                    <a:pt x="42" y="419"/>
                  </a:lnTo>
                  <a:lnTo>
                    <a:pt x="38" y="416"/>
                  </a:lnTo>
                  <a:lnTo>
                    <a:pt x="33" y="413"/>
                  </a:lnTo>
                  <a:lnTo>
                    <a:pt x="33" y="413"/>
                  </a:lnTo>
                  <a:lnTo>
                    <a:pt x="21" y="407"/>
                  </a:lnTo>
                  <a:lnTo>
                    <a:pt x="7" y="401"/>
                  </a:lnTo>
                  <a:lnTo>
                    <a:pt x="4" y="397"/>
                  </a:lnTo>
                  <a:lnTo>
                    <a:pt x="4" y="396"/>
                  </a:lnTo>
                  <a:lnTo>
                    <a:pt x="4" y="395"/>
                  </a:lnTo>
                  <a:lnTo>
                    <a:pt x="7" y="392"/>
                  </a:lnTo>
                  <a:lnTo>
                    <a:pt x="17" y="391"/>
                  </a:lnTo>
                  <a:lnTo>
                    <a:pt x="17" y="391"/>
                  </a:lnTo>
                  <a:lnTo>
                    <a:pt x="37" y="390"/>
                  </a:lnTo>
                  <a:lnTo>
                    <a:pt x="48" y="390"/>
                  </a:lnTo>
                  <a:lnTo>
                    <a:pt x="52" y="389"/>
                  </a:lnTo>
                  <a:lnTo>
                    <a:pt x="55" y="387"/>
                  </a:lnTo>
                  <a:lnTo>
                    <a:pt x="61" y="382"/>
                  </a:lnTo>
                  <a:lnTo>
                    <a:pt x="61" y="382"/>
                  </a:lnTo>
                  <a:lnTo>
                    <a:pt x="65" y="378"/>
                  </a:lnTo>
                  <a:lnTo>
                    <a:pt x="68" y="373"/>
                  </a:lnTo>
                  <a:lnTo>
                    <a:pt x="72" y="363"/>
                  </a:lnTo>
                  <a:lnTo>
                    <a:pt x="75" y="357"/>
                  </a:lnTo>
                  <a:lnTo>
                    <a:pt x="80" y="352"/>
                  </a:lnTo>
                  <a:lnTo>
                    <a:pt x="85" y="348"/>
                  </a:lnTo>
                  <a:lnTo>
                    <a:pt x="92" y="344"/>
                  </a:lnTo>
                  <a:lnTo>
                    <a:pt x="92" y="344"/>
                  </a:lnTo>
                  <a:lnTo>
                    <a:pt x="107" y="341"/>
                  </a:lnTo>
                  <a:lnTo>
                    <a:pt x="119" y="338"/>
                  </a:lnTo>
                  <a:lnTo>
                    <a:pt x="129" y="336"/>
                  </a:lnTo>
                  <a:lnTo>
                    <a:pt x="133" y="335"/>
                  </a:lnTo>
                  <a:lnTo>
                    <a:pt x="136" y="331"/>
                  </a:lnTo>
                  <a:lnTo>
                    <a:pt x="136" y="331"/>
                  </a:lnTo>
                  <a:lnTo>
                    <a:pt x="142" y="325"/>
                  </a:lnTo>
                  <a:lnTo>
                    <a:pt x="145" y="324"/>
                  </a:lnTo>
                  <a:lnTo>
                    <a:pt x="146" y="324"/>
                  </a:lnTo>
                  <a:lnTo>
                    <a:pt x="149" y="324"/>
                  </a:lnTo>
                  <a:lnTo>
                    <a:pt x="152" y="326"/>
                  </a:lnTo>
                  <a:lnTo>
                    <a:pt x="162" y="333"/>
                  </a:lnTo>
                  <a:lnTo>
                    <a:pt x="162" y="333"/>
                  </a:lnTo>
                  <a:lnTo>
                    <a:pt x="168" y="338"/>
                  </a:lnTo>
                  <a:lnTo>
                    <a:pt x="174" y="341"/>
                  </a:lnTo>
                  <a:lnTo>
                    <a:pt x="179" y="341"/>
                  </a:lnTo>
                  <a:lnTo>
                    <a:pt x="185" y="341"/>
                  </a:lnTo>
                  <a:lnTo>
                    <a:pt x="195" y="341"/>
                  </a:lnTo>
                  <a:lnTo>
                    <a:pt x="201" y="342"/>
                  </a:lnTo>
                  <a:lnTo>
                    <a:pt x="207" y="344"/>
                  </a:lnTo>
                  <a:lnTo>
                    <a:pt x="207" y="344"/>
                  </a:lnTo>
                  <a:lnTo>
                    <a:pt x="214" y="346"/>
                  </a:lnTo>
                  <a:lnTo>
                    <a:pt x="220" y="346"/>
                  </a:lnTo>
                  <a:lnTo>
                    <a:pt x="225" y="344"/>
                  </a:lnTo>
                  <a:lnTo>
                    <a:pt x="230" y="343"/>
                  </a:lnTo>
                  <a:lnTo>
                    <a:pt x="237" y="341"/>
                  </a:lnTo>
                  <a:lnTo>
                    <a:pt x="241" y="341"/>
                  </a:lnTo>
                  <a:lnTo>
                    <a:pt x="244" y="343"/>
                  </a:lnTo>
                  <a:lnTo>
                    <a:pt x="244" y="343"/>
                  </a:lnTo>
                  <a:lnTo>
                    <a:pt x="249" y="346"/>
                  </a:lnTo>
                  <a:lnTo>
                    <a:pt x="255" y="348"/>
                  </a:lnTo>
                  <a:lnTo>
                    <a:pt x="264" y="349"/>
                  </a:lnTo>
                  <a:lnTo>
                    <a:pt x="274" y="351"/>
                  </a:lnTo>
                  <a:lnTo>
                    <a:pt x="293" y="351"/>
                  </a:lnTo>
                  <a:lnTo>
                    <a:pt x="302" y="351"/>
                  </a:lnTo>
                  <a:lnTo>
                    <a:pt x="311" y="349"/>
                  </a:lnTo>
                  <a:lnTo>
                    <a:pt x="311" y="349"/>
                  </a:lnTo>
                  <a:lnTo>
                    <a:pt x="318" y="348"/>
                  </a:lnTo>
                  <a:lnTo>
                    <a:pt x="328" y="348"/>
                  </a:lnTo>
                  <a:lnTo>
                    <a:pt x="338" y="349"/>
                  </a:lnTo>
                  <a:lnTo>
                    <a:pt x="350" y="352"/>
                  </a:lnTo>
                  <a:lnTo>
                    <a:pt x="361" y="355"/>
                  </a:lnTo>
                  <a:lnTo>
                    <a:pt x="373" y="360"/>
                  </a:lnTo>
                  <a:lnTo>
                    <a:pt x="384" y="365"/>
                  </a:lnTo>
                  <a:lnTo>
                    <a:pt x="394" y="371"/>
                  </a:lnTo>
                  <a:lnTo>
                    <a:pt x="394" y="371"/>
                  </a:lnTo>
                  <a:lnTo>
                    <a:pt x="410" y="379"/>
                  </a:lnTo>
                  <a:lnTo>
                    <a:pt x="415" y="380"/>
                  </a:lnTo>
                  <a:lnTo>
                    <a:pt x="419" y="380"/>
                  </a:lnTo>
                  <a:lnTo>
                    <a:pt x="422" y="380"/>
                  </a:lnTo>
                  <a:lnTo>
                    <a:pt x="427" y="378"/>
                  </a:lnTo>
                  <a:lnTo>
                    <a:pt x="443" y="373"/>
                  </a:lnTo>
                  <a:lnTo>
                    <a:pt x="443" y="373"/>
                  </a:lnTo>
                  <a:lnTo>
                    <a:pt x="476" y="362"/>
                  </a:lnTo>
                  <a:lnTo>
                    <a:pt x="488" y="358"/>
                  </a:lnTo>
                  <a:lnTo>
                    <a:pt x="496" y="354"/>
                  </a:lnTo>
                  <a:lnTo>
                    <a:pt x="496" y="354"/>
                  </a:lnTo>
                  <a:lnTo>
                    <a:pt x="498" y="354"/>
                  </a:lnTo>
                  <a:lnTo>
                    <a:pt x="501" y="354"/>
                  </a:lnTo>
                  <a:lnTo>
                    <a:pt x="503" y="357"/>
                  </a:lnTo>
                  <a:lnTo>
                    <a:pt x="504" y="358"/>
                  </a:lnTo>
                  <a:lnTo>
                    <a:pt x="507" y="359"/>
                  </a:lnTo>
                  <a:lnTo>
                    <a:pt x="509" y="358"/>
                  </a:lnTo>
                  <a:lnTo>
                    <a:pt x="513" y="354"/>
                  </a:lnTo>
                  <a:lnTo>
                    <a:pt x="513" y="354"/>
                  </a:lnTo>
                  <a:lnTo>
                    <a:pt x="519" y="347"/>
                  </a:lnTo>
                  <a:lnTo>
                    <a:pt x="523" y="340"/>
                  </a:lnTo>
                  <a:lnTo>
                    <a:pt x="525" y="335"/>
                  </a:lnTo>
                  <a:lnTo>
                    <a:pt x="525" y="332"/>
                  </a:lnTo>
                  <a:lnTo>
                    <a:pt x="525" y="332"/>
                  </a:lnTo>
                  <a:lnTo>
                    <a:pt x="528" y="330"/>
                  </a:lnTo>
                  <a:lnTo>
                    <a:pt x="530" y="328"/>
                  </a:lnTo>
                  <a:lnTo>
                    <a:pt x="534" y="327"/>
                  </a:lnTo>
                  <a:lnTo>
                    <a:pt x="538" y="328"/>
                  </a:lnTo>
                  <a:lnTo>
                    <a:pt x="541" y="330"/>
                  </a:lnTo>
                  <a:lnTo>
                    <a:pt x="546" y="335"/>
                  </a:lnTo>
                  <a:lnTo>
                    <a:pt x="551" y="342"/>
                  </a:lnTo>
                  <a:lnTo>
                    <a:pt x="551" y="342"/>
                  </a:lnTo>
                  <a:lnTo>
                    <a:pt x="561" y="357"/>
                  </a:lnTo>
                  <a:lnTo>
                    <a:pt x="569" y="369"/>
                  </a:lnTo>
                  <a:lnTo>
                    <a:pt x="574" y="373"/>
                  </a:lnTo>
                  <a:lnTo>
                    <a:pt x="578" y="375"/>
                  </a:lnTo>
                  <a:lnTo>
                    <a:pt x="583" y="374"/>
                  </a:lnTo>
                  <a:lnTo>
                    <a:pt x="587" y="371"/>
                  </a:lnTo>
                  <a:lnTo>
                    <a:pt x="587" y="371"/>
                  </a:lnTo>
                  <a:lnTo>
                    <a:pt x="593" y="365"/>
                  </a:lnTo>
                  <a:lnTo>
                    <a:pt x="596" y="364"/>
                  </a:lnTo>
                  <a:lnTo>
                    <a:pt x="600" y="363"/>
                  </a:lnTo>
                  <a:lnTo>
                    <a:pt x="605" y="363"/>
                  </a:lnTo>
                  <a:lnTo>
                    <a:pt x="611" y="364"/>
                  </a:lnTo>
                  <a:lnTo>
                    <a:pt x="633" y="371"/>
                  </a:lnTo>
                  <a:lnTo>
                    <a:pt x="633" y="371"/>
                  </a:lnTo>
                  <a:lnTo>
                    <a:pt x="639" y="373"/>
                  </a:lnTo>
                  <a:lnTo>
                    <a:pt x="646" y="374"/>
                  </a:lnTo>
                  <a:lnTo>
                    <a:pt x="649" y="374"/>
                  </a:lnTo>
                  <a:lnTo>
                    <a:pt x="653" y="371"/>
                  </a:lnTo>
                  <a:lnTo>
                    <a:pt x="654" y="370"/>
                  </a:lnTo>
                  <a:lnTo>
                    <a:pt x="655" y="368"/>
                  </a:lnTo>
                  <a:lnTo>
                    <a:pt x="655" y="364"/>
                  </a:lnTo>
                  <a:lnTo>
                    <a:pt x="655" y="360"/>
                  </a:lnTo>
                  <a:lnTo>
                    <a:pt x="653" y="353"/>
                  </a:lnTo>
                  <a:lnTo>
                    <a:pt x="647" y="344"/>
                  </a:lnTo>
                  <a:lnTo>
                    <a:pt x="641" y="338"/>
                  </a:lnTo>
                  <a:lnTo>
                    <a:pt x="636" y="336"/>
                  </a:lnTo>
                  <a:lnTo>
                    <a:pt x="632" y="335"/>
                  </a:lnTo>
                  <a:lnTo>
                    <a:pt x="632" y="335"/>
                  </a:lnTo>
                  <a:lnTo>
                    <a:pt x="625" y="333"/>
                  </a:lnTo>
                  <a:lnTo>
                    <a:pt x="620" y="333"/>
                  </a:lnTo>
                  <a:lnTo>
                    <a:pt x="617" y="335"/>
                  </a:lnTo>
                  <a:lnTo>
                    <a:pt x="614" y="337"/>
                  </a:lnTo>
                  <a:lnTo>
                    <a:pt x="611" y="337"/>
                  </a:lnTo>
                  <a:lnTo>
                    <a:pt x="609" y="337"/>
                  </a:lnTo>
                  <a:lnTo>
                    <a:pt x="604" y="335"/>
                  </a:lnTo>
                  <a:lnTo>
                    <a:pt x="596" y="328"/>
                  </a:lnTo>
                  <a:lnTo>
                    <a:pt x="596" y="328"/>
                  </a:lnTo>
                  <a:lnTo>
                    <a:pt x="590" y="320"/>
                  </a:lnTo>
                  <a:lnTo>
                    <a:pt x="585" y="314"/>
                  </a:lnTo>
                  <a:lnTo>
                    <a:pt x="583" y="306"/>
                  </a:lnTo>
                  <a:lnTo>
                    <a:pt x="582" y="300"/>
                  </a:lnTo>
                  <a:lnTo>
                    <a:pt x="583" y="288"/>
                  </a:lnTo>
                  <a:lnTo>
                    <a:pt x="583" y="273"/>
                  </a:lnTo>
                  <a:lnTo>
                    <a:pt x="583" y="273"/>
                  </a:lnTo>
                  <a:lnTo>
                    <a:pt x="584" y="266"/>
                  </a:lnTo>
                  <a:lnTo>
                    <a:pt x="587" y="260"/>
                  </a:lnTo>
                  <a:lnTo>
                    <a:pt x="590" y="255"/>
                  </a:lnTo>
                  <a:lnTo>
                    <a:pt x="594" y="250"/>
                  </a:lnTo>
                  <a:lnTo>
                    <a:pt x="600" y="246"/>
                  </a:lnTo>
                  <a:lnTo>
                    <a:pt x="608" y="244"/>
                  </a:lnTo>
                  <a:lnTo>
                    <a:pt x="623" y="238"/>
                  </a:lnTo>
                  <a:lnTo>
                    <a:pt x="623" y="238"/>
                  </a:lnTo>
                  <a:lnTo>
                    <a:pt x="642" y="230"/>
                  </a:lnTo>
                  <a:lnTo>
                    <a:pt x="649" y="227"/>
                  </a:lnTo>
                  <a:lnTo>
                    <a:pt x="655" y="223"/>
                  </a:lnTo>
                  <a:lnTo>
                    <a:pt x="659" y="219"/>
                  </a:lnTo>
                  <a:lnTo>
                    <a:pt x="660" y="218"/>
                  </a:lnTo>
                  <a:lnTo>
                    <a:pt x="660" y="216"/>
                  </a:lnTo>
                  <a:lnTo>
                    <a:pt x="658" y="214"/>
                  </a:lnTo>
                  <a:lnTo>
                    <a:pt x="655" y="214"/>
                  </a:lnTo>
                  <a:lnTo>
                    <a:pt x="647" y="212"/>
                  </a:lnTo>
                  <a:lnTo>
                    <a:pt x="647" y="212"/>
                  </a:lnTo>
                  <a:lnTo>
                    <a:pt x="625" y="211"/>
                  </a:lnTo>
                  <a:lnTo>
                    <a:pt x="609" y="209"/>
                  </a:lnTo>
                  <a:lnTo>
                    <a:pt x="603" y="208"/>
                  </a:lnTo>
                  <a:lnTo>
                    <a:pt x="598" y="207"/>
                  </a:lnTo>
                  <a:lnTo>
                    <a:pt x="595" y="205"/>
                  </a:lnTo>
                  <a:lnTo>
                    <a:pt x="594" y="202"/>
                  </a:lnTo>
                  <a:lnTo>
                    <a:pt x="594" y="202"/>
                  </a:lnTo>
                  <a:lnTo>
                    <a:pt x="595" y="198"/>
                  </a:lnTo>
                  <a:lnTo>
                    <a:pt x="600" y="193"/>
                  </a:lnTo>
                  <a:lnTo>
                    <a:pt x="612" y="182"/>
                  </a:lnTo>
                  <a:lnTo>
                    <a:pt x="627" y="173"/>
                  </a:lnTo>
                  <a:lnTo>
                    <a:pt x="639" y="166"/>
                  </a:lnTo>
                  <a:lnTo>
                    <a:pt x="639" y="166"/>
                  </a:lnTo>
                  <a:lnTo>
                    <a:pt x="675" y="154"/>
                  </a:lnTo>
                  <a:lnTo>
                    <a:pt x="695" y="147"/>
                  </a:lnTo>
                  <a:lnTo>
                    <a:pt x="707" y="144"/>
                  </a:lnTo>
                  <a:lnTo>
                    <a:pt x="707" y="144"/>
                  </a:lnTo>
                  <a:lnTo>
                    <a:pt x="709" y="146"/>
                  </a:lnTo>
                  <a:lnTo>
                    <a:pt x="712" y="147"/>
                  </a:lnTo>
                  <a:lnTo>
                    <a:pt x="713" y="151"/>
                  </a:lnTo>
                  <a:lnTo>
                    <a:pt x="714" y="153"/>
                  </a:lnTo>
                  <a:lnTo>
                    <a:pt x="716" y="162"/>
                  </a:lnTo>
                  <a:lnTo>
                    <a:pt x="713" y="168"/>
                  </a:lnTo>
                  <a:lnTo>
                    <a:pt x="713" y="168"/>
                  </a:lnTo>
                  <a:lnTo>
                    <a:pt x="713" y="170"/>
                  </a:lnTo>
                  <a:lnTo>
                    <a:pt x="714" y="171"/>
                  </a:lnTo>
                  <a:lnTo>
                    <a:pt x="717" y="173"/>
                  </a:lnTo>
                  <a:lnTo>
                    <a:pt x="720" y="171"/>
                  </a:lnTo>
                  <a:lnTo>
                    <a:pt x="723" y="170"/>
                  </a:lnTo>
                  <a:lnTo>
                    <a:pt x="727" y="168"/>
                  </a:lnTo>
                  <a:lnTo>
                    <a:pt x="729" y="165"/>
                  </a:lnTo>
                  <a:lnTo>
                    <a:pt x="731" y="160"/>
                  </a:lnTo>
                  <a:lnTo>
                    <a:pt x="731" y="160"/>
                  </a:lnTo>
                  <a:lnTo>
                    <a:pt x="735" y="149"/>
                  </a:lnTo>
                  <a:lnTo>
                    <a:pt x="740" y="137"/>
                  </a:lnTo>
                  <a:lnTo>
                    <a:pt x="744" y="131"/>
                  </a:lnTo>
                  <a:lnTo>
                    <a:pt x="747" y="126"/>
                  </a:lnTo>
                  <a:lnTo>
                    <a:pt x="754" y="122"/>
                  </a:lnTo>
                  <a:lnTo>
                    <a:pt x="760" y="120"/>
                  </a:lnTo>
                  <a:lnTo>
                    <a:pt x="760" y="120"/>
                  </a:lnTo>
                  <a:lnTo>
                    <a:pt x="766" y="120"/>
                  </a:lnTo>
                  <a:lnTo>
                    <a:pt x="771" y="120"/>
                  </a:lnTo>
                  <a:lnTo>
                    <a:pt x="774" y="120"/>
                  </a:lnTo>
                  <a:lnTo>
                    <a:pt x="778" y="122"/>
                  </a:lnTo>
                  <a:lnTo>
                    <a:pt x="779" y="126"/>
                  </a:lnTo>
                  <a:lnTo>
                    <a:pt x="781" y="131"/>
                  </a:lnTo>
                  <a:lnTo>
                    <a:pt x="782" y="144"/>
                  </a:lnTo>
                  <a:lnTo>
                    <a:pt x="782" y="144"/>
                  </a:lnTo>
                  <a:lnTo>
                    <a:pt x="782" y="153"/>
                  </a:lnTo>
                  <a:lnTo>
                    <a:pt x="783" y="159"/>
                  </a:lnTo>
                  <a:lnTo>
                    <a:pt x="784" y="164"/>
                  </a:lnTo>
                  <a:lnTo>
                    <a:pt x="787" y="169"/>
                  </a:lnTo>
                  <a:lnTo>
                    <a:pt x="790" y="173"/>
                  </a:lnTo>
                  <a:lnTo>
                    <a:pt x="795" y="176"/>
                  </a:lnTo>
                  <a:lnTo>
                    <a:pt x="808" y="182"/>
                  </a:lnTo>
                  <a:lnTo>
                    <a:pt x="808" y="182"/>
                  </a:lnTo>
                  <a:lnTo>
                    <a:pt x="815" y="185"/>
                  </a:lnTo>
                  <a:lnTo>
                    <a:pt x="821" y="185"/>
                  </a:lnTo>
                  <a:lnTo>
                    <a:pt x="828" y="185"/>
                  </a:lnTo>
                  <a:lnTo>
                    <a:pt x="831" y="185"/>
                  </a:lnTo>
                  <a:lnTo>
                    <a:pt x="832" y="186"/>
                  </a:lnTo>
                  <a:lnTo>
                    <a:pt x="832" y="190"/>
                  </a:lnTo>
                  <a:lnTo>
                    <a:pt x="831" y="196"/>
                  </a:lnTo>
                  <a:lnTo>
                    <a:pt x="831" y="196"/>
                  </a:lnTo>
                  <a:lnTo>
                    <a:pt x="830" y="203"/>
                  </a:lnTo>
                  <a:lnTo>
                    <a:pt x="828" y="209"/>
                  </a:lnTo>
                  <a:lnTo>
                    <a:pt x="830" y="214"/>
                  </a:lnTo>
                  <a:lnTo>
                    <a:pt x="828" y="219"/>
                  </a:lnTo>
                  <a:lnTo>
                    <a:pt x="827" y="223"/>
                  </a:lnTo>
                  <a:lnTo>
                    <a:pt x="824" y="225"/>
                  </a:lnTo>
                  <a:lnTo>
                    <a:pt x="816" y="227"/>
                  </a:lnTo>
                  <a:lnTo>
                    <a:pt x="806" y="229"/>
                  </a:lnTo>
                  <a:lnTo>
                    <a:pt x="806" y="229"/>
                  </a:lnTo>
                  <a:lnTo>
                    <a:pt x="783" y="232"/>
                  </a:lnTo>
                  <a:lnTo>
                    <a:pt x="766" y="234"/>
                  </a:lnTo>
                  <a:lnTo>
                    <a:pt x="758" y="236"/>
                  </a:lnTo>
                  <a:lnTo>
                    <a:pt x="752" y="239"/>
                  </a:lnTo>
                  <a:lnTo>
                    <a:pt x="746" y="243"/>
                  </a:lnTo>
                  <a:lnTo>
                    <a:pt x="741" y="246"/>
                  </a:lnTo>
                  <a:lnTo>
                    <a:pt x="741" y="246"/>
                  </a:lnTo>
                  <a:lnTo>
                    <a:pt x="739" y="249"/>
                  </a:lnTo>
                  <a:lnTo>
                    <a:pt x="736" y="250"/>
                  </a:lnTo>
                  <a:lnTo>
                    <a:pt x="730" y="250"/>
                  </a:lnTo>
                  <a:lnTo>
                    <a:pt x="724" y="247"/>
                  </a:lnTo>
                  <a:lnTo>
                    <a:pt x="717" y="244"/>
                  </a:lnTo>
                  <a:lnTo>
                    <a:pt x="704" y="238"/>
                  </a:lnTo>
                  <a:lnTo>
                    <a:pt x="698" y="235"/>
                  </a:lnTo>
                  <a:lnTo>
                    <a:pt x="696" y="236"/>
                  </a:lnTo>
                  <a:lnTo>
                    <a:pt x="693" y="236"/>
                  </a:lnTo>
                  <a:lnTo>
                    <a:pt x="693" y="236"/>
                  </a:lnTo>
                  <a:lnTo>
                    <a:pt x="690" y="239"/>
                  </a:lnTo>
                  <a:lnTo>
                    <a:pt x="687" y="241"/>
                  </a:lnTo>
                  <a:lnTo>
                    <a:pt x="686" y="244"/>
                  </a:lnTo>
                  <a:lnTo>
                    <a:pt x="687" y="246"/>
                  </a:lnTo>
                  <a:lnTo>
                    <a:pt x="690" y="249"/>
                  </a:lnTo>
                  <a:lnTo>
                    <a:pt x="693" y="250"/>
                  </a:lnTo>
                  <a:lnTo>
                    <a:pt x="707" y="254"/>
                  </a:lnTo>
                  <a:lnTo>
                    <a:pt x="707" y="254"/>
                  </a:lnTo>
                  <a:lnTo>
                    <a:pt x="713" y="256"/>
                  </a:lnTo>
                  <a:lnTo>
                    <a:pt x="719" y="256"/>
                  </a:lnTo>
                  <a:lnTo>
                    <a:pt x="727" y="256"/>
                  </a:lnTo>
                  <a:lnTo>
                    <a:pt x="729" y="257"/>
                  </a:lnTo>
                  <a:lnTo>
                    <a:pt x="730" y="260"/>
                  </a:lnTo>
                  <a:lnTo>
                    <a:pt x="734" y="270"/>
                  </a:lnTo>
                  <a:lnTo>
                    <a:pt x="734" y="270"/>
                  </a:lnTo>
                  <a:lnTo>
                    <a:pt x="739" y="282"/>
                  </a:lnTo>
                  <a:lnTo>
                    <a:pt x="741" y="286"/>
                  </a:lnTo>
                  <a:lnTo>
                    <a:pt x="744" y="288"/>
                  </a:lnTo>
                  <a:lnTo>
                    <a:pt x="746" y="288"/>
                  </a:lnTo>
                  <a:lnTo>
                    <a:pt x="747" y="288"/>
                  </a:lnTo>
                  <a:lnTo>
                    <a:pt x="750" y="286"/>
                  </a:lnTo>
                  <a:lnTo>
                    <a:pt x="752" y="282"/>
                  </a:lnTo>
                  <a:lnTo>
                    <a:pt x="752" y="282"/>
                  </a:lnTo>
                  <a:lnTo>
                    <a:pt x="755" y="278"/>
                  </a:lnTo>
                  <a:lnTo>
                    <a:pt x="760" y="278"/>
                  </a:lnTo>
                  <a:lnTo>
                    <a:pt x="765" y="278"/>
                  </a:lnTo>
                  <a:lnTo>
                    <a:pt x="771" y="279"/>
                  </a:lnTo>
                  <a:lnTo>
                    <a:pt x="782" y="281"/>
                  </a:lnTo>
                  <a:lnTo>
                    <a:pt x="785" y="281"/>
                  </a:lnTo>
                  <a:lnTo>
                    <a:pt x="789" y="278"/>
                  </a:lnTo>
                  <a:lnTo>
                    <a:pt x="789" y="278"/>
                  </a:lnTo>
                  <a:lnTo>
                    <a:pt x="794" y="272"/>
                  </a:lnTo>
                  <a:lnTo>
                    <a:pt x="799" y="265"/>
                  </a:lnTo>
                  <a:lnTo>
                    <a:pt x="803" y="262"/>
                  </a:lnTo>
                  <a:lnTo>
                    <a:pt x="806" y="262"/>
                  </a:lnTo>
                  <a:lnTo>
                    <a:pt x="810" y="265"/>
                  </a:lnTo>
                  <a:lnTo>
                    <a:pt x="816" y="268"/>
                  </a:lnTo>
                  <a:lnTo>
                    <a:pt x="816" y="268"/>
                  </a:lnTo>
                  <a:lnTo>
                    <a:pt x="821" y="274"/>
                  </a:lnTo>
                  <a:lnTo>
                    <a:pt x="825" y="281"/>
                  </a:lnTo>
                  <a:lnTo>
                    <a:pt x="828" y="290"/>
                  </a:lnTo>
                  <a:lnTo>
                    <a:pt x="830" y="295"/>
                  </a:lnTo>
                  <a:lnTo>
                    <a:pt x="832" y="301"/>
                  </a:lnTo>
                  <a:lnTo>
                    <a:pt x="837" y="309"/>
                  </a:lnTo>
                  <a:lnTo>
                    <a:pt x="843" y="316"/>
                  </a:lnTo>
                  <a:lnTo>
                    <a:pt x="843" y="316"/>
                  </a:lnTo>
                  <a:lnTo>
                    <a:pt x="852" y="322"/>
                  </a:lnTo>
                  <a:lnTo>
                    <a:pt x="860" y="327"/>
                  </a:lnTo>
                  <a:lnTo>
                    <a:pt x="869" y="331"/>
                  </a:lnTo>
                  <a:lnTo>
                    <a:pt x="878" y="333"/>
                  </a:lnTo>
                  <a:lnTo>
                    <a:pt x="884" y="336"/>
                  </a:lnTo>
                  <a:lnTo>
                    <a:pt x="890" y="340"/>
                  </a:lnTo>
                  <a:lnTo>
                    <a:pt x="893" y="343"/>
                  </a:lnTo>
                  <a:lnTo>
                    <a:pt x="895" y="347"/>
                  </a:lnTo>
                  <a:lnTo>
                    <a:pt x="895" y="351"/>
                  </a:lnTo>
                  <a:lnTo>
                    <a:pt x="895" y="351"/>
                  </a:lnTo>
                  <a:lnTo>
                    <a:pt x="893" y="365"/>
                  </a:lnTo>
                  <a:lnTo>
                    <a:pt x="892" y="371"/>
                  </a:lnTo>
                  <a:lnTo>
                    <a:pt x="890" y="378"/>
                  </a:lnTo>
                  <a:lnTo>
                    <a:pt x="887" y="382"/>
                  </a:lnTo>
                  <a:lnTo>
                    <a:pt x="882" y="386"/>
                  </a:lnTo>
                  <a:lnTo>
                    <a:pt x="876" y="387"/>
                  </a:lnTo>
                  <a:lnTo>
                    <a:pt x="868" y="389"/>
                  </a:lnTo>
                  <a:lnTo>
                    <a:pt x="868" y="389"/>
                  </a:lnTo>
                  <a:lnTo>
                    <a:pt x="859" y="389"/>
                  </a:lnTo>
                  <a:lnTo>
                    <a:pt x="851" y="386"/>
                  </a:lnTo>
                  <a:lnTo>
                    <a:pt x="836" y="381"/>
                  </a:lnTo>
                  <a:lnTo>
                    <a:pt x="825" y="378"/>
                  </a:lnTo>
                  <a:lnTo>
                    <a:pt x="822" y="378"/>
                  </a:lnTo>
                  <a:lnTo>
                    <a:pt x="820" y="380"/>
                  </a:lnTo>
                  <a:lnTo>
                    <a:pt x="820" y="380"/>
                  </a:lnTo>
                  <a:lnTo>
                    <a:pt x="820" y="382"/>
                  </a:lnTo>
                  <a:lnTo>
                    <a:pt x="822" y="385"/>
                  </a:lnTo>
                  <a:lnTo>
                    <a:pt x="831" y="389"/>
                  </a:lnTo>
                  <a:lnTo>
                    <a:pt x="836" y="391"/>
                  </a:lnTo>
                  <a:lnTo>
                    <a:pt x="839" y="395"/>
                  </a:lnTo>
                  <a:lnTo>
                    <a:pt x="842" y="398"/>
                  </a:lnTo>
                  <a:lnTo>
                    <a:pt x="842" y="402"/>
                  </a:lnTo>
                  <a:lnTo>
                    <a:pt x="842" y="402"/>
                  </a:lnTo>
                  <a:lnTo>
                    <a:pt x="841" y="407"/>
                  </a:lnTo>
                  <a:lnTo>
                    <a:pt x="843" y="411"/>
                  </a:lnTo>
                  <a:lnTo>
                    <a:pt x="847" y="413"/>
                  </a:lnTo>
                  <a:lnTo>
                    <a:pt x="852" y="414"/>
                  </a:lnTo>
                  <a:lnTo>
                    <a:pt x="865" y="416"/>
                  </a:lnTo>
                  <a:lnTo>
                    <a:pt x="881" y="417"/>
                  </a:lnTo>
                  <a:lnTo>
                    <a:pt x="881" y="417"/>
                  </a:lnTo>
                  <a:lnTo>
                    <a:pt x="897" y="417"/>
                  </a:lnTo>
                  <a:lnTo>
                    <a:pt x="912" y="419"/>
                  </a:lnTo>
                  <a:lnTo>
                    <a:pt x="917" y="419"/>
                  </a:lnTo>
                  <a:lnTo>
                    <a:pt x="922" y="419"/>
                  </a:lnTo>
                  <a:lnTo>
                    <a:pt x="924" y="418"/>
                  </a:lnTo>
                  <a:lnTo>
                    <a:pt x="925" y="414"/>
                  </a:lnTo>
                  <a:lnTo>
                    <a:pt x="925" y="414"/>
                  </a:lnTo>
                  <a:lnTo>
                    <a:pt x="924" y="411"/>
                  </a:lnTo>
                  <a:lnTo>
                    <a:pt x="922" y="408"/>
                  </a:lnTo>
                  <a:lnTo>
                    <a:pt x="916" y="401"/>
                  </a:lnTo>
                  <a:lnTo>
                    <a:pt x="913" y="396"/>
                  </a:lnTo>
                  <a:lnTo>
                    <a:pt x="912" y="392"/>
                  </a:lnTo>
                  <a:lnTo>
                    <a:pt x="913" y="386"/>
                  </a:lnTo>
                  <a:lnTo>
                    <a:pt x="918" y="380"/>
                  </a:lnTo>
                  <a:lnTo>
                    <a:pt x="918" y="380"/>
                  </a:lnTo>
                  <a:lnTo>
                    <a:pt x="924" y="375"/>
                  </a:lnTo>
                  <a:lnTo>
                    <a:pt x="930" y="370"/>
                  </a:lnTo>
                  <a:lnTo>
                    <a:pt x="943" y="364"/>
                  </a:lnTo>
                  <a:lnTo>
                    <a:pt x="951" y="360"/>
                  </a:lnTo>
                  <a:lnTo>
                    <a:pt x="957" y="359"/>
                  </a:lnTo>
                  <a:lnTo>
                    <a:pt x="957" y="359"/>
                  </a:lnTo>
                  <a:lnTo>
                    <a:pt x="960" y="359"/>
                  </a:lnTo>
                  <a:lnTo>
                    <a:pt x="960" y="358"/>
                  </a:lnTo>
                  <a:lnTo>
                    <a:pt x="957" y="353"/>
                  </a:lnTo>
                  <a:lnTo>
                    <a:pt x="957" y="349"/>
                  </a:lnTo>
                  <a:lnTo>
                    <a:pt x="957" y="344"/>
                  </a:lnTo>
                  <a:lnTo>
                    <a:pt x="960" y="340"/>
                  </a:lnTo>
                  <a:lnTo>
                    <a:pt x="963" y="332"/>
                  </a:lnTo>
                  <a:lnTo>
                    <a:pt x="963" y="332"/>
                  </a:lnTo>
                  <a:lnTo>
                    <a:pt x="972" y="320"/>
                  </a:lnTo>
                  <a:lnTo>
                    <a:pt x="977" y="311"/>
                  </a:lnTo>
                  <a:lnTo>
                    <a:pt x="978" y="309"/>
                  </a:lnTo>
                  <a:lnTo>
                    <a:pt x="978" y="306"/>
                  </a:lnTo>
                  <a:lnTo>
                    <a:pt x="977" y="304"/>
                  </a:lnTo>
                  <a:lnTo>
                    <a:pt x="976" y="301"/>
                  </a:lnTo>
                  <a:lnTo>
                    <a:pt x="976" y="301"/>
                  </a:lnTo>
                  <a:lnTo>
                    <a:pt x="972" y="299"/>
                  </a:lnTo>
                  <a:lnTo>
                    <a:pt x="971" y="298"/>
                  </a:lnTo>
                  <a:lnTo>
                    <a:pt x="968" y="299"/>
                  </a:lnTo>
                  <a:lnTo>
                    <a:pt x="949" y="311"/>
                  </a:lnTo>
                  <a:lnTo>
                    <a:pt x="949" y="311"/>
                  </a:lnTo>
                  <a:lnTo>
                    <a:pt x="939" y="316"/>
                  </a:lnTo>
                  <a:lnTo>
                    <a:pt x="930" y="319"/>
                  </a:lnTo>
                  <a:lnTo>
                    <a:pt x="923" y="320"/>
                  </a:lnTo>
                  <a:lnTo>
                    <a:pt x="917" y="319"/>
                  </a:lnTo>
                  <a:lnTo>
                    <a:pt x="911" y="317"/>
                  </a:lnTo>
                  <a:lnTo>
                    <a:pt x="905" y="315"/>
                  </a:lnTo>
                  <a:lnTo>
                    <a:pt x="900" y="313"/>
                  </a:lnTo>
                  <a:lnTo>
                    <a:pt x="896" y="308"/>
                  </a:lnTo>
                  <a:lnTo>
                    <a:pt x="896" y="308"/>
                  </a:lnTo>
                  <a:lnTo>
                    <a:pt x="891" y="305"/>
                  </a:lnTo>
                  <a:lnTo>
                    <a:pt x="886" y="304"/>
                  </a:lnTo>
                  <a:lnTo>
                    <a:pt x="878" y="304"/>
                  </a:lnTo>
                  <a:lnTo>
                    <a:pt x="874" y="304"/>
                  </a:lnTo>
                  <a:lnTo>
                    <a:pt x="871" y="303"/>
                  </a:lnTo>
                  <a:lnTo>
                    <a:pt x="871" y="300"/>
                  </a:lnTo>
                  <a:lnTo>
                    <a:pt x="873" y="297"/>
                  </a:lnTo>
                  <a:lnTo>
                    <a:pt x="873" y="297"/>
                  </a:lnTo>
                  <a:lnTo>
                    <a:pt x="875" y="293"/>
                  </a:lnTo>
                  <a:lnTo>
                    <a:pt x="880" y="290"/>
                  </a:lnTo>
                  <a:lnTo>
                    <a:pt x="886" y="289"/>
                  </a:lnTo>
                  <a:lnTo>
                    <a:pt x="891" y="288"/>
                  </a:lnTo>
                  <a:lnTo>
                    <a:pt x="901" y="287"/>
                  </a:lnTo>
                  <a:lnTo>
                    <a:pt x="903" y="286"/>
                  </a:lnTo>
                  <a:lnTo>
                    <a:pt x="902" y="282"/>
                  </a:lnTo>
                  <a:lnTo>
                    <a:pt x="902" y="282"/>
                  </a:lnTo>
                  <a:lnTo>
                    <a:pt x="900" y="279"/>
                  </a:lnTo>
                  <a:lnTo>
                    <a:pt x="895" y="277"/>
                  </a:lnTo>
                  <a:lnTo>
                    <a:pt x="885" y="273"/>
                  </a:lnTo>
                  <a:lnTo>
                    <a:pt x="882" y="272"/>
                  </a:lnTo>
                  <a:lnTo>
                    <a:pt x="881" y="271"/>
                  </a:lnTo>
                  <a:lnTo>
                    <a:pt x="884" y="267"/>
                  </a:lnTo>
                  <a:lnTo>
                    <a:pt x="890" y="263"/>
                  </a:lnTo>
                  <a:lnTo>
                    <a:pt x="890" y="263"/>
                  </a:lnTo>
                  <a:lnTo>
                    <a:pt x="898" y="260"/>
                  </a:lnTo>
                  <a:lnTo>
                    <a:pt x="906" y="256"/>
                  </a:lnTo>
                  <a:lnTo>
                    <a:pt x="919" y="254"/>
                  </a:lnTo>
                  <a:lnTo>
                    <a:pt x="929" y="251"/>
                  </a:lnTo>
                  <a:lnTo>
                    <a:pt x="938" y="250"/>
                  </a:lnTo>
                  <a:lnTo>
                    <a:pt x="938" y="250"/>
                  </a:lnTo>
                  <a:lnTo>
                    <a:pt x="940" y="249"/>
                  </a:lnTo>
                  <a:lnTo>
                    <a:pt x="941" y="250"/>
                  </a:lnTo>
                  <a:lnTo>
                    <a:pt x="943" y="256"/>
                  </a:lnTo>
                  <a:lnTo>
                    <a:pt x="943" y="263"/>
                  </a:lnTo>
                  <a:lnTo>
                    <a:pt x="945" y="268"/>
                  </a:lnTo>
                  <a:lnTo>
                    <a:pt x="947" y="272"/>
                  </a:lnTo>
                  <a:lnTo>
                    <a:pt x="947" y="272"/>
                  </a:lnTo>
                  <a:lnTo>
                    <a:pt x="956" y="279"/>
                  </a:lnTo>
                  <a:lnTo>
                    <a:pt x="963" y="283"/>
                  </a:lnTo>
                  <a:lnTo>
                    <a:pt x="967" y="283"/>
                  </a:lnTo>
                  <a:lnTo>
                    <a:pt x="970" y="283"/>
                  </a:lnTo>
                  <a:lnTo>
                    <a:pt x="972" y="281"/>
                  </a:lnTo>
                  <a:lnTo>
                    <a:pt x="972" y="276"/>
                  </a:lnTo>
                  <a:lnTo>
                    <a:pt x="972" y="276"/>
                  </a:lnTo>
                  <a:lnTo>
                    <a:pt x="972" y="271"/>
                  </a:lnTo>
                  <a:lnTo>
                    <a:pt x="971" y="266"/>
                  </a:lnTo>
                  <a:lnTo>
                    <a:pt x="968" y="257"/>
                  </a:lnTo>
                  <a:lnTo>
                    <a:pt x="968" y="254"/>
                  </a:lnTo>
                  <a:lnTo>
                    <a:pt x="971" y="251"/>
                  </a:lnTo>
                  <a:lnTo>
                    <a:pt x="974" y="250"/>
                  </a:lnTo>
                  <a:lnTo>
                    <a:pt x="981" y="249"/>
                  </a:lnTo>
                  <a:lnTo>
                    <a:pt x="981" y="249"/>
                  </a:lnTo>
                  <a:lnTo>
                    <a:pt x="995" y="250"/>
                  </a:lnTo>
                  <a:lnTo>
                    <a:pt x="1008" y="251"/>
                  </a:lnTo>
                  <a:lnTo>
                    <a:pt x="1011" y="251"/>
                  </a:lnTo>
                  <a:lnTo>
                    <a:pt x="1015" y="250"/>
                  </a:lnTo>
                  <a:lnTo>
                    <a:pt x="1016" y="247"/>
                  </a:lnTo>
                  <a:lnTo>
                    <a:pt x="1016" y="244"/>
                  </a:lnTo>
                  <a:lnTo>
                    <a:pt x="1016" y="244"/>
                  </a:lnTo>
                  <a:lnTo>
                    <a:pt x="1015" y="234"/>
                  </a:lnTo>
                  <a:lnTo>
                    <a:pt x="1013" y="225"/>
                  </a:lnTo>
                  <a:lnTo>
                    <a:pt x="1010" y="223"/>
                  </a:lnTo>
                  <a:lnTo>
                    <a:pt x="1008" y="223"/>
                  </a:lnTo>
                  <a:lnTo>
                    <a:pt x="1004" y="223"/>
                  </a:lnTo>
                  <a:lnTo>
                    <a:pt x="1000" y="227"/>
                  </a:lnTo>
                  <a:lnTo>
                    <a:pt x="1000" y="227"/>
                  </a:lnTo>
                  <a:lnTo>
                    <a:pt x="993" y="233"/>
                  </a:lnTo>
                  <a:lnTo>
                    <a:pt x="989" y="236"/>
                  </a:lnTo>
                  <a:lnTo>
                    <a:pt x="983" y="236"/>
                  </a:lnTo>
                  <a:lnTo>
                    <a:pt x="973" y="234"/>
                  </a:lnTo>
                  <a:lnTo>
                    <a:pt x="973" y="234"/>
                  </a:lnTo>
                  <a:lnTo>
                    <a:pt x="967" y="233"/>
                  </a:lnTo>
                  <a:lnTo>
                    <a:pt x="963" y="232"/>
                  </a:lnTo>
                  <a:lnTo>
                    <a:pt x="959" y="229"/>
                  </a:lnTo>
                  <a:lnTo>
                    <a:pt x="956" y="228"/>
                  </a:lnTo>
                  <a:lnTo>
                    <a:pt x="952" y="228"/>
                  </a:lnTo>
                  <a:lnTo>
                    <a:pt x="936" y="229"/>
                  </a:lnTo>
                  <a:lnTo>
                    <a:pt x="936" y="229"/>
                  </a:lnTo>
                  <a:lnTo>
                    <a:pt x="927" y="229"/>
                  </a:lnTo>
                  <a:lnTo>
                    <a:pt x="919" y="228"/>
                  </a:lnTo>
                  <a:lnTo>
                    <a:pt x="913" y="227"/>
                  </a:lnTo>
                  <a:lnTo>
                    <a:pt x="909" y="224"/>
                  </a:lnTo>
                  <a:lnTo>
                    <a:pt x="901" y="218"/>
                  </a:lnTo>
                  <a:lnTo>
                    <a:pt x="896" y="216"/>
                  </a:lnTo>
                  <a:lnTo>
                    <a:pt x="891" y="216"/>
                  </a:lnTo>
                  <a:lnTo>
                    <a:pt x="891" y="216"/>
                  </a:lnTo>
                  <a:lnTo>
                    <a:pt x="865" y="216"/>
                  </a:lnTo>
                  <a:lnTo>
                    <a:pt x="859" y="216"/>
                  </a:lnTo>
                  <a:lnTo>
                    <a:pt x="855" y="214"/>
                  </a:lnTo>
                  <a:lnTo>
                    <a:pt x="853" y="213"/>
                  </a:lnTo>
                  <a:lnTo>
                    <a:pt x="852" y="211"/>
                  </a:lnTo>
                  <a:lnTo>
                    <a:pt x="852" y="211"/>
                  </a:lnTo>
                  <a:lnTo>
                    <a:pt x="851" y="207"/>
                  </a:lnTo>
                  <a:lnTo>
                    <a:pt x="849" y="202"/>
                  </a:lnTo>
                  <a:lnTo>
                    <a:pt x="846" y="191"/>
                  </a:lnTo>
                  <a:lnTo>
                    <a:pt x="846" y="187"/>
                  </a:lnTo>
                  <a:lnTo>
                    <a:pt x="848" y="182"/>
                  </a:lnTo>
                  <a:lnTo>
                    <a:pt x="852" y="180"/>
                  </a:lnTo>
                  <a:lnTo>
                    <a:pt x="860" y="179"/>
                  </a:lnTo>
                  <a:lnTo>
                    <a:pt x="860" y="179"/>
                  </a:lnTo>
                  <a:lnTo>
                    <a:pt x="920" y="179"/>
                  </a:lnTo>
                  <a:lnTo>
                    <a:pt x="920" y="179"/>
                  </a:lnTo>
                  <a:lnTo>
                    <a:pt x="924" y="179"/>
                  </a:lnTo>
                  <a:lnTo>
                    <a:pt x="925" y="181"/>
                  </a:lnTo>
                  <a:lnTo>
                    <a:pt x="928" y="187"/>
                  </a:lnTo>
                  <a:lnTo>
                    <a:pt x="929" y="192"/>
                  </a:lnTo>
                  <a:lnTo>
                    <a:pt x="932" y="196"/>
                  </a:lnTo>
                  <a:lnTo>
                    <a:pt x="935" y="198"/>
                  </a:lnTo>
                  <a:lnTo>
                    <a:pt x="940" y="201"/>
                  </a:lnTo>
                  <a:lnTo>
                    <a:pt x="940" y="201"/>
                  </a:lnTo>
                  <a:lnTo>
                    <a:pt x="946" y="202"/>
                  </a:lnTo>
                  <a:lnTo>
                    <a:pt x="952" y="206"/>
                  </a:lnTo>
                  <a:lnTo>
                    <a:pt x="961" y="211"/>
                  </a:lnTo>
                  <a:lnTo>
                    <a:pt x="963" y="212"/>
                  </a:lnTo>
                  <a:lnTo>
                    <a:pt x="966" y="212"/>
                  </a:lnTo>
                  <a:lnTo>
                    <a:pt x="968" y="211"/>
                  </a:lnTo>
                  <a:lnTo>
                    <a:pt x="970" y="207"/>
                  </a:lnTo>
                  <a:lnTo>
                    <a:pt x="970" y="207"/>
                  </a:lnTo>
                  <a:lnTo>
                    <a:pt x="972" y="200"/>
                  </a:lnTo>
                  <a:lnTo>
                    <a:pt x="972" y="195"/>
                  </a:lnTo>
                  <a:lnTo>
                    <a:pt x="971" y="192"/>
                  </a:lnTo>
                  <a:lnTo>
                    <a:pt x="967" y="187"/>
                  </a:lnTo>
                  <a:lnTo>
                    <a:pt x="967" y="187"/>
                  </a:lnTo>
                  <a:lnTo>
                    <a:pt x="966" y="185"/>
                  </a:lnTo>
                  <a:lnTo>
                    <a:pt x="966" y="181"/>
                  </a:lnTo>
                  <a:lnTo>
                    <a:pt x="967" y="175"/>
                  </a:lnTo>
                  <a:lnTo>
                    <a:pt x="967" y="171"/>
                  </a:lnTo>
                  <a:lnTo>
                    <a:pt x="967" y="168"/>
                  </a:lnTo>
                  <a:lnTo>
                    <a:pt x="966" y="164"/>
                  </a:lnTo>
                  <a:lnTo>
                    <a:pt x="963" y="162"/>
                  </a:lnTo>
                  <a:lnTo>
                    <a:pt x="963" y="162"/>
                  </a:lnTo>
                  <a:lnTo>
                    <a:pt x="955" y="158"/>
                  </a:lnTo>
                  <a:lnTo>
                    <a:pt x="945" y="154"/>
                  </a:lnTo>
                  <a:lnTo>
                    <a:pt x="933" y="152"/>
                  </a:lnTo>
                  <a:lnTo>
                    <a:pt x="917" y="152"/>
                  </a:lnTo>
                  <a:lnTo>
                    <a:pt x="917" y="152"/>
                  </a:lnTo>
                  <a:lnTo>
                    <a:pt x="909" y="151"/>
                  </a:lnTo>
                  <a:lnTo>
                    <a:pt x="903" y="149"/>
                  </a:lnTo>
                  <a:lnTo>
                    <a:pt x="893" y="144"/>
                  </a:lnTo>
                  <a:lnTo>
                    <a:pt x="884" y="139"/>
                  </a:lnTo>
                  <a:lnTo>
                    <a:pt x="878" y="137"/>
                  </a:lnTo>
                  <a:lnTo>
                    <a:pt x="870" y="136"/>
                  </a:lnTo>
                  <a:lnTo>
                    <a:pt x="870" y="136"/>
                  </a:lnTo>
                  <a:lnTo>
                    <a:pt x="855" y="135"/>
                  </a:lnTo>
                  <a:lnTo>
                    <a:pt x="843" y="131"/>
                  </a:lnTo>
                  <a:lnTo>
                    <a:pt x="836" y="127"/>
                  </a:lnTo>
                  <a:lnTo>
                    <a:pt x="833" y="126"/>
                  </a:lnTo>
                  <a:lnTo>
                    <a:pt x="835" y="124"/>
                  </a:lnTo>
                  <a:lnTo>
                    <a:pt x="835" y="124"/>
                  </a:lnTo>
                  <a:lnTo>
                    <a:pt x="837" y="120"/>
                  </a:lnTo>
                  <a:lnTo>
                    <a:pt x="841" y="119"/>
                  </a:lnTo>
                  <a:lnTo>
                    <a:pt x="849" y="119"/>
                  </a:lnTo>
                  <a:lnTo>
                    <a:pt x="864" y="121"/>
                  </a:lnTo>
                  <a:lnTo>
                    <a:pt x="864" y="121"/>
                  </a:lnTo>
                  <a:lnTo>
                    <a:pt x="882" y="126"/>
                  </a:lnTo>
                  <a:lnTo>
                    <a:pt x="900" y="132"/>
                  </a:lnTo>
                  <a:lnTo>
                    <a:pt x="913" y="136"/>
                  </a:lnTo>
                  <a:lnTo>
                    <a:pt x="923" y="137"/>
                  </a:lnTo>
                  <a:lnTo>
                    <a:pt x="923" y="137"/>
                  </a:lnTo>
                  <a:lnTo>
                    <a:pt x="925" y="136"/>
                  </a:lnTo>
                  <a:lnTo>
                    <a:pt x="927" y="135"/>
                  </a:lnTo>
                  <a:lnTo>
                    <a:pt x="925" y="131"/>
                  </a:lnTo>
                  <a:lnTo>
                    <a:pt x="924" y="130"/>
                  </a:lnTo>
                  <a:lnTo>
                    <a:pt x="925" y="127"/>
                  </a:lnTo>
                  <a:lnTo>
                    <a:pt x="928" y="126"/>
                  </a:lnTo>
                  <a:lnTo>
                    <a:pt x="933" y="126"/>
                  </a:lnTo>
                  <a:lnTo>
                    <a:pt x="933" y="126"/>
                  </a:lnTo>
                  <a:lnTo>
                    <a:pt x="939" y="126"/>
                  </a:lnTo>
                  <a:lnTo>
                    <a:pt x="945" y="127"/>
                  </a:lnTo>
                  <a:lnTo>
                    <a:pt x="959" y="133"/>
                  </a:lnTo>
                  <a:lnTo>
                    <a:pt x="972" y="139"/>
                  </a:lnTo>
                  <a:lnTo>
                    <a:pt x="984" y="144"/>
                  </a:lnTo>
                  <a:lnTo>
                    <a:pt x="984" y="144"/>
                  </a:lnTo>
                  <a:lnTo>
                    <a:pt x="989" y="146"/>
                  </a:lnTo>
                  <a:lnTo>
                    <a:pt x="994" y="149"/>
                  </a:lnTo>
                  <a:lnTo>
                    <a:pt x="1000" y="155"/>
                  </a:lnTo>
                  <a:lnTo>
                    <a:pt x="1006" y="163"/>
                  </a:lnTo>
                  <a:lnTo>
                    <a:pt x="1014" y="173"/>
                  </a:lnTo>
                  <a:lnTo>
                    <a:pt x="1014" y="173"/>
                  </a:lnTo>
                  <a:lnTo>
                    <a:pt x="1022" y="180"/>
                  </a:lnTo>
                  <a:lnTo>
                    <a:pt x="1031" y="185"/>
                  </a:lnTo>
                  <a:lnTo>
                    <a:pt x="1036" y="187"/>
                  </a:lnTo>
                  <a:lnTo>
                    <a:pt x="1040" y="187"/>
                  </a:lnTo>
                  <a:lnTo>
                    <a:pt x="1044" y="186"/>
                  </a:lnTo>
                  <a:lnTo>
                    <a:pt x="1051" y="185"/>
                  </a:lnTo>
                  <a:lnTo>
                    <a:pt x="1051" y="185"/>
                  </a:lnTo>
                  <a:lnTo>
                    <a:pt x="1060" y="180"/>
                  </a:lnTo>
                  <a:lnTo>
                    <a:pt x="1067" y="175"/>
                  </a:lnTo>
                  <a:lnTo>
                    <a:pt x="1070" y="169"/>
                  </a:lnTo>
                  <a:lnTo>
                    <a:pt x="1075" y="160"/>
                  </a:lnTo>
                  <a:lnTo>
                    <a:pt x="1075" y="160"/>
                  </a:lnTo>
                  <a:lnTo>
                    <a:pt x="1079" y="153"/>
                  </a:lnTo>
                  <a:lnTo>
                    <a:pt x="1080" y="147"/>
                  </a:lnTo>
                  <a:lnTo>
                    <a:pt x="1079" y="143"/>
                  </a:lnTo>
                  <a:lnTo>
                    <a:pt x="1079" y="136"/>
                  </a:lnTo>
                  <a:lnTo>
                    <a:pt x="1079" y="136"/>
                  </a:lnTo>
                  <a:lnTo>
                    <a:pt x="1078" y="133"/>
                  </a:lnTo>
                  <a:lnTo>
                    <a:pt x="1076" y="133"/>
                  </a:lnTo>
                  <a:lnTo>
                    <a:pt x="1073" y="133"/>
                  </a:lnTo>
                  <a:lnTo>
                    <a:pt x="1069" y="136"/>
                  </a:lnTo>
                  <a:lnTo>
                    <a:pt x="1057" y="141"/>
                  </a:lnTo>
                  <a:lnTo>
                    <a:pt x="1048" y="142"/>
                  </a:lnTo>
                  <a:lnTo>
                    <a:pt x="1040" y="144"/>
                  </a:lnTo>
                  <a:lnTo>
                    <a:pt x="1040" y="144"/>
                  </a:lnTo>
                  <a:lnTo>
                    <a:pt x="1031" y="144"/>
                  </a:lnTo>
                  <a:lnTo>
                    <a:pt x="1026" y="143"/>
                  </a:lnTo>
                  <a:lnTo>
                    <a:pt x="1022" y="141"/>
                  </a:lnTo>
                  <a:lnTo>
                    <a:pt x="1020" y="138"/>
                  </a:lnTo>
                  <a:lnTo>
                    <a:pt x="1016" y="131"/>
                  </a:lnTo>
                  <a:lnTo>
                    <a:pt x="1013" y="127"/>
                  </a:lnTo>
                  <a:lnTo>
                    <a:pt x="1009" y="124"/>
                  </a:lnTo>
                  <a:lnTo>
                    <a:pt x="1009" y="124"/>
                  </a:lnTo>
                  <a:lnTo>
                    <a:pt x="998" y="116"/>
                  </a:lnTo>
                  <a:lnTo>
                    <a:pt x="990" y="110"/>
                  </a:lnTo>
                  <a:lnTo>
                    <a:pt x="987" y="106"/>
                  </a:lnTo>
                  <a:lnTo>
                    <a:pt x="984" y="103"/>
                  </a:lnTo>
                  <a:lnTo>
                    <a:pt x="983" y="98"/>
                  </a:lnTo>
                  <a:lnTo>
                    <a:pt x="983" y="93"/>
                  </a:lnTo>
                  <a:lnTo>
                    <a:pt x="983" y="93"/>
                  </a:lnTo>
                  <a:lnTo>
                    <a:pt x="983" y="88"/>
                  </a:lnTo>
                  <a:lnTo>
                    <a:pt x="986" y="84"/>
                  </a:lnTo>
                  <a:lnTo>
                    <a:pt x="989" y="77"/>
                  </a:lnTo>
                  <a:lnTo>
                    <a:pt x="990" y="73"/>
                  </a:lnTo>
                  <a:lnTo>
                    <a:pt x="989" y="71"/>
                  </a:lnTo>
                  <a:lnTo>
                    <a:pt x="986" y="67"/>
                  </a:lnTo>
                  <a:lnTo>
                    <a:pt x="978" y="62"/>
                  </a:lnTo>
                  <a:lnTo>
                    <a:pt x="978" y="62"/>
                  </a:lnTo>
                  <a:lnTo>
                    <a:pt x="974" y="60"/>
                  </a:lnTo>
                  <a:lnTo>
                    <a:pt x="972" y="58"/>
                  </a:lnTo>
                  <a:lnTo>
                    <a:pt x="972" y="56"/>
                  </a:lnTo>
                  <a:lnTo>
                    <a:pt x="972" y="55"/>
                  </a:lnTo>
                  <a:lnTo>
                    <a:pt x="976" y="51"/>
                  </a:lnTo>
                  <a:lnTo>
                    <a:pt x="983" y="49"/>
                  </a:lnTo>
                  <a:lnTo>
                    <a:pt x="992" y="47"/>
                  </a:lnTo>
                  <a:lnTo>
                    <a:pt x="1000" y="49"/>
                  </a:lnTo>
                  <a:lnTo>
                    <a:pt x="1009" y="50"/>
                  </a:lnTo>
                  <a:lnTo>
                    <a:pt x="1013" y="51"/>
                  </a:lnTo>
                  <a:lnTo>
                    <a:pt x="1015" y="52"/>
                  </a:lnTo>
                  <a:lnTo>
                    <a:pt x="1015" y="52"/>
                  </a:lnTo>
                  <a:lnTo>
                    <a:pt x="1022" y="61"/>
                  </a:lnTo>
                  <a:lnTo>
                    <a:pt x="1030" y="68"/>
                  </a:lnTo>
                  <a:lnTo>
                    <a:pt x="1032" y="70"/>
                  </a:lnTo>
                  <a:lnTo>
                    <a:pt x="1035" y="70"/>
                  </a:lnTo>
                  <a:lnTo>
                    <a:pt x="1036" y="67"/>
                  </a:lnTo>
                  <a:lnTo>
                    <a:pt x="1036" y="63"/>
                  </a:lnTo>
                  <a:lnTo>
                    <a:pt x="1036" y="63"/>
                  </a:lnTo>
                  <a:lnTo>
                    <a:pt x="1036" y="52"/>
                  </a:lnTo>
                  <a:lnTo>
                    <a:pt x="1035" y="46"/>
                  </a:lnTo>
                  <a:lnTo>
                    <a:pt x="1035" y="44"/>
                  </a:lnTo>
                  <a:lnTo>
                    <a:pt x="1036" y="41"/>
                  </a:lnTo>
                  <a:lnTo>
                    <a:pt x="1038" y="40"/>
                  </a:lnTo>
                  <a:lnTo>
                    <a:pt x="1043" y="40"/>
                  </a:lnTo>
                  <a:lnTo>
                    <a:pt x="1043" y="40"/>
                  </a:lnTo>
                  <a:lnTo>
                    <a:pt x="1052" y="38"/>
                  </a:lnTo>
                  <a:lnTo>
                    <a:pt x="1058" y="35"/>
                  </a:lnTo>
                  <a:lnTo>
                    <a:pt x="1068" y="34"/>
                  </a:lnTo>
                  <a:lnTo>
                    <a:pt x="1084" y="34"/>
                  </a:lnTo>
                  <a:lnTo>
                    <a:pt x="1084" y="34"/>
                  </a:lnTo>
                  <a:lnTo>
                    <a:pt x="1092" y="33"/>
                  </a:lnTo>
                  <a:lnTo>
                    <a:pt x="1098" y="30"/>
                  </a:lnTo>
                  <a:lnTo>
                    <a:pt x="1103" y="27"/>
                  </a:lnTo>
                  <a:lnTo>
                    <a:pt x="1106" y="23"/>
                  </a:lnTo>
                  <a:lnTo>
                    <a:pt x="1109" y="20"/>
                  </a:lnTo>
                  <a:lnTo>
                    <a:pt x="1113" y="18"/>
                  </a:lnTo>
                  <a:lnTo>
                    <a:pt x="1119" y="17"/>
                  </a:lnTo>
                  <a:lnTo>
                    <a:pt x="1127" y="19"/>
                  </a:lnTo>
                  <a:lnTo>
                    <a:pt x="1127" y="19"/>
                  </a:lnTo>
                  <a:lnTo>
                    <a:pt x="1135" y="22"/>
                  </a:lnTo>
                  <a:lnTo>
                    <a:pt x="1143" y="24"/>
                  </a:lnTo>
                  <a:lnTo>
                    <a:pt x="1151" y="28"/>
                  </a:lnTo>
                  <a:lnTo>
                    <a:pt x="1155" y="29"/>
                  </a:lnTo>
                  <a:lnTo>
                    <a:pt x="1159" y="29"/>
                  </a:lnTo>
                  <a:lnTo>
                    <a:pt x="1163" y="28"/>
                  </a:lnTo>
                  <a:lnTo>
                    <a:pt x="1168" y="24"/>
                  </a:lnTo>
                  <a:lnTo>
                    <a:pt x="1168" y="24"/>
                  </a:lnTo>
                  <a:lnTo>
                    <a:pt x="1176" y="22"/>
                  </a:lnTo>
                  <a:lnTo>
                    <a:pt x="1182" y="20"/>
                  </a:lnTo>
                  <a:lnTo>
                    <a:pt x="1195" y="20"/>
                  </a:lnTo>
                  <a:lnTo>
                    <a:pt x="1203" y="20"/>
                  </a:lnTo>
                  <a:lnTo>
                    <a:pt x="1210" y="20"/>
                  </a:lnTo>
                  <a:lnTo>
                    <a:pt x="1217" y="19"/>
                  </a:lnTo>
                  <a:lnTo>
                    <a:pt x="1225" y="16"/>
                  </a:lnTo>
                  <a:lnTo>
                    <a:pt x="1225" y="16"/>
                  </a:lnTo>
                  <a:lnTo>
                    <a:pt x="1232" y="13"/>
                  </a:lnTo>
                  <a:lnTo>
                    <a:pt x="1238" y="11"/>
                  </a:lnTo>
                  <a:lnTo>
                    <a:pt x="1244" y="11"/>
                  </a:lnTo>
                  <a:lnTo>
                    <a:pt x="1251" y="11"/>
                  </a:lnTo>
                  <a:lnTo>
                    <a:pt x="1264" y="12"/>
                  </a:lnTo>
                  <a:lnTo>
                    <a:pt x="1270" y="12"/>
                  </a:lnTo>
                  <a:lnTo>
                    <a:pt x="1278" y="11"/>
                  </a:lnTo>
                  <a:lnTo>
                    <a:pt x="1278" y="11"/>
                  </a:lnTo>
                  <a:lnTo>
                    <a:pt x="1285" y="8"/>
                  </a:lnTo>
                  <a:lnTo>
                    <a:pt x="1289" y="7"/>
                  </a:lnTo>
                  <a:lnTo>
                    <a:pt x="1295" y="3"/>
                  </a:lnTo>
                  <a:lnTo>
                    <a:pt x="1300" y="2"/>
                  </a:lnTo>
                  <a:lnTo>
                    <a:pt x="1306" y="1"/>
                  </a:lnTo>
                  <a:lnTo>
                    <a:pt x="1329" y="0"/>
                  </a:lnTo>
                  <a:lnTo>
                    <a:pt x="1329" y="0"/>
                  </a:lnTo>
                  <a:lnTo>
                    <a:pt x="1359" y="0"/>
                  </a:lnTo>
                  <a:lnTo>
                    <a:pt x="1381" y="1"/>
                  </a:lnTo>
                  <a:lnTo>
                    <a:pt x="1398" y="3"/>
                  </a:lnTo>
                  <a:lnTo>
                    <a:pt x="1410" y="7"/>
                  </a:lnTo>
                  <a:lnTo>
                    <a:pt x="1410" y="7"/>
                  </a:lnTo>
                  <a:lnTo>
                    <a:pt x="1432" y="13"/>
                  </a:lnTo>
                  <a:lnTo>
                    <a:pt x="1436" y="14"/>
                  </a:lnTo>
                  <a:lnTo>
                    <a:pt x="1438" y="17"/>
                  </a:lnTo>
                  <a:lnTo>
                    <a:pt x="1440" y="18"/>
                  </a:lnTo>
                  <a:lnTo>
                    <a:pt x="1438" y="20"/>
                  </a:lnTo>
                  <a:lnTo>
                    <a:pt x="1438" y="20"/>
                  </a:lnTo>
                  <a:lnTo>
                    <a:pt x="1435" y="23"/>
                  </a:lnTo>
                  <a:lnTo>
                    <a:pt x="1429" y="27"/>
                  </a:lnTo>
                  <a:lnTo>
                    <a:pt x="1413" y="33"/>
                  </a:lnTo>
                  <a:lnTo>
                    <a:pt x="1404" y="36"/>
                  </a:lnTo>
                  <a:lnTo>
                    <a:pt x="1398" y="40"/>
                  </a:lnTo>
                  <a:lnTo>
                    <a:pt x="1393" y="44"/>
                  </a:lnTo>
                  <a:lnTo>
                    <a:pt x="1392" y="46"/>
                  </a:lnTo>
                  <a:lnTo>
                    <a:pt x="1391" y="49"/>
                  </a:lnTo>
                  <a:lnTo>
                    <a:pt x="1391" y="49"/>
                  </a:lnTo>
                  <a:lnTo>
                    <a:pt x="1389" y="52"/>
                  </a:lnTo>
                  <a:lnTo>
                    <a:pt x="1386" y="55"/>
                  </a:lnTo>
                  <a:lnTo>
                    <a:pt x="1381" y="58"/>
                  </a:lnTo>
                  <a:lnTo>
                    <a:pt x="1375" y="62"/>
                  </a:lnTo>
                  <a:lnTo>
                    <a:pt x="1356" y="68"/>
                  </a:lnTo>
                  <a:lnTo>
                    <a:pt x="1337" y="76"/>
                  </a:lnTo>
                  <a:lnTo>
                    <a:pt x="1337" y="76"/>
                  </a:lnTo>
                  <a:lnTo>
                    <a:pt x="1316" y="84"/>
                  </a:lnTo>
                  <a:lnTo>
                    <a:pt x="1296" y="94"/>
                  </a:lnTo>
                  <a:lnTo>
                    <a:pt x="1280" y="103"/>
                  </a:lnTo>
                  <a:lnTo>
                    <a:pt x="1269" y="111"/>
                  </a:lnTo>
                  <a:lnTo>
                    <a:pt x="1269" y="111"/>
                  </a:lnTo>
                  <a:lnTo>
                    <a:pt x="1267" y="115"/>
                  </a:lnTo>
                  <a:lnTo>
                    <a:pt x="1264" y="117"/>
                  </a:lnTo>
                  <a:lnTo>
                    <a:pt x="1263" y="125"/>
                  </a:lnTo>
                  <a:lnTo>
                    <a:pt x="1260" y="128"/>
                  </a:lnTo>
                  <a:lnTo>
                    <a:pt x="1258" y="132"/>
                  </a:lnTo>
                  <a:lnTo>
                    <a:pt x="1254" y="137"/>
                  </a:lnTo>
                  <a:lnTo>
                    <a:pt x="1248" y="141"/>
                  </a:lnTo>
                  <a:lnTo>
                    <a:pt x="1248" y="141"/>
                  </a:lnTo>
                  <a:lnTo>
                    <a:pt x="1235" y="148"/>
                  </a:lnTo>
                  <a:lnTo>
                    <a:pt x="1222" y="153"/>
                  </a:lnTo>
                  <a:lnTo>
                    <a:pt x="1211" y="157"/>
                  </a:lnTo>
                  <a:lnTo>
                    <a:pt x="1208" y="159"/>
                  </a:lnTo>
                  <a:lnTo>
                    <a:pt x="1205" y="162"/>
                  </a:lnTo>
                  <a:lnTo>
                    <a:pt x="1205" y="162"/>
                  </a:lnTo>
                  <a:lnTo>
                    <a:pt x="1203" y="164"/>
                  </a:lnTo>
                  <a:lnTo>
                    <a:pt x="1203" y="166"/>
                  </a:lnTo>
                  <a:lnTo>
                    <a:pt x="1203" y="169"/>
                  </a:lnTo>
                  <a:lnTo>
                    <a:pt x="1204" y="171"/>
                  </a:lnTo>
                  <a:lnTo>
                    <a:pt x="1206" y="176"/>
                  </a:lnTo>
                  <a:lnTo>
                    <a:pt x="1208" y="178"/>
                  </a:lnTo>
                  <a:lnTo>
                    <a:pt x="1209" y="180"/>
                  </a:lnTo>
                  <a:lnTo>
                    <a:pt x="1209" y="180"/>
                  </a:lnTo>
                  <a:lnTo>
                    <a:pt x="1208" y="182"/>
                  </a:lnTo>
                  <a:lnTo>
                    <a:pt x="1206" y="185"/>
                  </a:lnTo>
                  <a:lnTo>
                    <a:pt x="1202" y="189"/>
                  </a:lnTo>
                  <a:lnTo>
                    <a:pt x="1195" y="193"/>
                  </a:lnTo>
                  <a:lnTo>
                    <a:pt x="1189" y="197"/>
                  </a:lnTo>
                  <a:lnTo>
                    <a:pt x="1189" y="197"/>
                  </a:lnTo>
                  <a:lnTo>
                    <a:pt x="1188" y="198"/>
                  </a:lnTo>
                  <a:lnTo>
                    <a:pt x="1187" y="198"/>
                  </a:lnTo>
                  <a:lnTo>
                    <a:pt x="1183" y="197"/>
                  </a:lnTo>
                  <a:lnTo>
                    <a:pt x="1177" y="193"/>
                  </a:lnTo>
                  <a:lnTo>
                    <a:pt x="1171" y="191"/>
                  </a:lnTo>
                  <a:lnTo>
                    <a:pt x="1163" y="190"/>
                  </a:lnTo>
                  <a:lnTo>
                    <a:pt x="1163" y="190"/>
                  </a:lnTo>
                  <a:lnTo>
                    <a:pt x="1149" y="186"/>
                  </a:lnTo>
                  <a:lnTo>
                    <a:pt x="1139" y="185"/>
                  </a:lnTo>
                  <a:lnTo>
                    <a:pt x="1129" y="186"/>
                  </a:lnTo>
                  <a:lnTo>
                    <a:pt x="1116" y="190"/>
                  </a:lnTo>
                  <a:lnTo>
                    <a:pt x="1116" y="190"/>
                  </a:lnTo>
                  <a:lnTo>
                    <a:pt x="1102" y="193"/>
                  </a:lnTo>
                  <a:lnTo>
                    <a:pt x="1091" y="195"/>
                  </a:lnTo>
                  <a:lnTo>
                    <a:pt x="1067" y="195"/>
                  </a:lnTo>
                  <a:lnTo>
                    <a:pt x="1067" y="195"/>
                  </a:lnTo>
                  <a:lnTo>
                    <a:pt x="1060" y="195"/>
                  </a:lnTo>
                  <a:lnTo>
                    <a:pt x="1054" y="196"/>
                  </a:lnTo>
                  <a:lnTo>
                    <a:pt x="1048" y="198"/>
                  </a:lnTo>
                  <a:lnTo>
                    <a:pt x="1044" y="200"/>
                  </a:lnTo>
                  <a:lnTo>
                    <a:pt x="1043" y="202"/>
                  </a:lnTo>
                  <a:lnTo>
                    <a:pt x="1043" y="205"/>
                  </a:lnTo>
                  <a:lnTo>
                    <a:pt x="1047" y="207"/>
                  </a:lnTo>
                  <a:lnTo>
                    <a:pt x="1053" y="208"/>
                  </a:lnTo>
                  <a:lnTo>
                    <a:pt x="1053" y="208"/>
                  </a:lnTo>
                  <a:lnTo>
                    <a:pt x="1060" y="209"/>
                  </a:lnTo>
                  <a:lnTo>
                    <a:pt x="1065" y="212"/>
                  </a:lnTo>
                  <a:lnTo>
                    <a:pt x="1075" y="214"/>
                  </a:lnTo>
                  <a:lnTo>
                    <a:pt x="1080" y="216"/>
                  </a:lnTo>
                  <a:lnTo>
                    <a:pt x="1086" y="216"/>
                  </a:lnTo>
                  <a:lnTo>
                    <a:pt x="1096" y="214"/>
                  </a:lnTo>
                  <a:lnTo>
                    <a:pt x="1108" y="212"/>
                  </a:lnTo>
                  <a:lnTo>
                    <a:pt x="1108" y="212"/>
                  </a:lnTo>
                  <a:lnTo>
                    <a:pt x="1133" y="206"/>
                  </a:lnTo>
                  <a:lnTo>
                    <a:pt x="1152" y="202"/>
                  </a:lnTo>
                  <a:lnTo>
                    <a:pt x="1161" y="202"/>
                  </a:lnTo>
                  <a:lnTo>
                    <a:pt x="1167" y="203"/>
                  </a:lnTo>
                  <a:lnTo>
                    <a:pt x="1173" y="205"/>
                  </a:lnTo>
                  <a:lnTo>
                    <a:pt x="1178" y="208"/>
                  </a:lnTo>
                  <a:lnTo>
                    <a:pt x="1178" y="208"/>
                  </a:lnTo>
                  <a:lnTo>
                    <a:pt x="1182" y="213"/>
                  </a:lnTo>
                  <a:lnTo>
                    <a:pt x="1184" y="217"/>
                  </a:lnTo>
                  <a:lnTo>
                    <a:pt x="1186" y="220"/>
                  </a:lnTo>
                  <a:lnTo>
                    <a:pt x="1186" y="224"/>
                  </a:lnTo>
                  <a:lnTo>
                    <a:pt x="1184" y="227"/>
                  </a:lnTo>
                  <a:lnTo>
                    <a:pt x="1183" y="230"/>
                  </a:lnTo>
                  <a:lnTo>
                    <a:pt x="1178" y="235"/>
                  </a:lnTo>
                  <a:lnTo>
                    <a:pt x="1178" y="235"/>
                  </a:lnTo>
                  <a:lnTo>
                    <a:pt x="1173" y="236"/>
                  </a:lnTo>
                  <a:lnTo>
                    <a:pt x="1166" y="239"/>
                  </a:lnTo>
                  <a:lnTo>
                    <a:pt x="1143" y="240"/>
                  </a:lnTo>
                  <a:lnTo>
                    <a:pt x="1114" y="241"/>
                  </a:lnTo>
                  <a:lnTo>
                    <a:pt x="1084" y="244"/>
                  </a:lnTo>
                  <a:lnTo>
                    <a:pt x="1084" y="244"/>
                  </a:lnTo>
                  <a:lnTo>
                    <a:pt x="1060" y="246"/>
                  </a:lnTo>
                  <a:lnTo>
                    <a:pt x="1044" y="249"/>
                  </a:lnTo>
                  <a:lnTo>
                    <a:pt x="1040" y="250"/>
                  </a:lnTo>
                  <a:lnTo>
                    <a:pt x="1037" y="252"/>
                  </a:lnTo>
                  <a:lnTo>
                    <a:pt x="1037" y="255"/>
                  </a:lnTo>
                  <a:lnTo>
                    <a:pt x="1040" y="257"/>
                  </a:lnTo>
                  <a:lnTo>
                    <a:pt x="1040" y="257"/>
                  </a:lnTo>
                  <a:lnTo>
                    <a:pt x="1042" y="261"/>
                  </a:lnTo>
                  <a:lnTo>
                    <a:pt x="1043" y="266"/>
                  </a:lnTo>
                  <a:lnTo>
                    <a:pt x="1042" y="270"/>
                  </a:lnTo>
                  <a:lnTo>
                    <a:pt x="1041" y="273"/>
                  </a:lnTo>
                  <a:lnTo>
                    <a:pt x="1037" y="277"/>
                  </a:lnTo>
                  <a:lnTo>
                    <a:pt x="1033" y="279"/>
                  </a:lnTo>
                  <a:lnTo>
                    <a:pt x="1026" y="284"/>
                  </a:lnTo>
                  <a:lnTo>
                    <a:pt x="1026" y="284"/>
                  </a:lnTo>
                  <a:lnTo>
                    <a:pt x="1021" y="286"/>
                  </a:lnTo>
                  <a:lnTo>
                    <a:pt x="1016" y="287"/>
                  </a:lnTo>
                  <a:lnTo>
                    <a:pt x="1004" y="288"/>
                  </a:lnTo>
                  <a:lnTo>
                    <a:pt x="999" y="289"/>
                  </a:lnTo>
                  <a:lnTo>
                    <a:pt x="994" y="290"/>
                  </a:lnTo>
                  <a:lnTo>
                    <a:pt x="992" y="293"/>
                  </a:lnTo>
                  <a:lnTo>
                    <a:pt x="990" y="295"/>
                  </a:lnTo>
                  <a:lnTo>
                    <a:pt x="990" y="295"/>
                  </a:lnTo>
                  <a:lnTo>
                    <a:pt x="989" y="303"/>
                  </a:lnTo>
                  <a:lnTo>
                    <a:pt x="990" y="311"/>
                  </a:lnTo>
                  <a:lnTo>
                    <a:pt x="992" y="315"/>
                  </a:lnTo>
                  <a:lnTo>
                    <a:pt x="994" y="319"/>
                  </a:lnTo>
                  <a:lnTo>
                    <a:pt x="999" y="321"/>
                  </a:lnTo>
                  <a:lnTo>
                    <a:pt x="1005" y="324"/>
                  </a:lnTo>
                  <a:lnTo>
                    <a:pt x="1005" y="324"/>
                  </a:lnTo>
                  <a:lnTo>
                    <a:pt x="1019" y="330"/>
                  </a:lnTo>
                  <a:lnTo>
                    <a:pt x="1030" y="336"/>
                  </a:lnTo>
                  <a:lnTo>
                    <a:pt x="1033" y="340"/>
                  </a:lnTo>
                  <a:lnTo>
                    <a:pt x="1036" y="343"/>
                  </a:lnTo>
                  <a:lnTo>
                    <a:pt x="1036" y="347"/>
                  </a:lnTo>
                  <a:lnTo>
                    <a:pt x="1033" y="352"/>
                  </a:lnTo>
                  <a:lnTo>
                    <a:pt x="1033" y="352"/>
                  </a:lnTo>
                  <a:lnTo>
                    <a:pt x="1032" y="355"/>
                  </a:lnTo>
                  <a:lnTo>
                    <a:pt x="1031" y="360"/>
                  </a:lnTo>
                  <a:lnTo>
                    <a:pt x="1032" y="365"/>
                  </a:lnTo>
                  <a:lnTo>
                    <a:pt x="1033" y="370"/>
                  </a:lnTo>
                  <a:lnTo>
                    <a:pt x="1038" y="380"/>
                  </a:lnTo>
                  <a:lnTo>
                    <a:pt x="1044" y="391"/>
                  </a:lnTo>
                  <a:lnTo>
                    <a:pt x="1044" y="391"/>
                  </a:lnTo>
                  <a:lnTo>
                    <a:pt x="1047" y="396"/>
                  </a:lnTo>
                  <a:lnTo>
                    <a:pt x="1049" y="400"/>
                  </a:lnTo>
                  <a:lnTo>
                    <a:pt x="1052" y="400"/>
                  </a:lnTo>
                  <a:lnTo>
                    <a:pt x="1054" y="398"/>
                  </a:lnTo>
                  <a:lnTo>
                    <a:pt x="1057" y="397"/>
                  </a:lnTo>
                  <a:lnTo>
                    <a:pt x="1059" y="394"/>
                  </a:lnTo>
                  <a:lnTo>
                    <a:pt x="1060" y="390"/>
                  </a:lnTo>
                  <a:lnTo>
                    <a:pt x="1060" y="385"/>
                  </a:lnTo>
                  <a:lnTo>
                    <a:pt x="1060" y="385"/>
                  </a:lnTo>
                  <a:lnTo>
                    <a:pt x="1060" y="381"/>
                  </a:lnTo>
                  <a:lnTo>
                    <a:pt x="1062" y="378"/>
                  </a:lnTo>
                  <a:lnTo>
                    <a:pt x="1063" y="374"/>
                  </a:lnTo>
                  <a:lnTo>
                    <a:pt x="1065" y="373"/>
                  </a:lnTo>
                  <a:lnTo>
                    <a:pt x="1067" y="373"/>
                  </a:lnTo>
                  <a:lnTo>
                    <a:pt x="1069" y="374"/>
                  </a:lnTo>
                  <a:lnTo>
                    <a:pt x="1070" y="378"/>
                  </a:lnTo>
                  <a:lnTo>
                    <a:pt x="1070" y="382"/>
                  </a:lnTo>
                  <a:lnTo>
                    <a:pt x="1070" y="382"/>
                  </a:lnTo>
                  <a:lnTo>
                    <a:pt x="1069" y="396"/>
                  </a:lnTo>
                  <a:lnTo>
                    <a:pt x="1068" y="408"/>
                  </a:lnTo>
                  <a:lnTo>
                    <a:pt x="1068" y="414"/>
                  </a:lnTo>
                  <a:lnTo>
                    <a:pt x="1069" y="419"/>
                  </a:lnTo>
                  <a:lnTo>
                    <a:pt x="1071" y="423"/>
                  </a:lnTo>
                  <a:lnTo>
                    <a:pt x="1075" y="425"/>
                  </a:lnTo>
                  <a:lnTo>
                    <a:pt x="1075" y="425"/>
                  </a:lnTo>
                  <a:lnTo>
                    <a:pt x="1080" y="427"/>
                  </a:lnTo>
                  <a:lnTo>
                    <a:pt x="1084" y="425"/>
                  </a:lnTo>
                  <a:lnTo>
                    <a:pt x="1089" y="423"/>
                  </a:lnTo>
                  <a:lnTo>
                    <a:pt x="1092" y="419"/>
                  </a:lnTo>
                  <a:lnTo>
                    <a:pt x="1100" y="408"/>
                  </a:lnTo>
                  <a:lnTo>
                    <a:pt x="1106" y="395"/>
                  </a:lnTo>
                  <a:lnTo>
                    <a:pt x="1106" y="395"/>
                  </a:lnTo>
                  <a:lnTo>
                    <a:pt x="1114" y="374"/>
                  </a:lnTo>
                  <a:lnTo>
                    <a:pt x="1116" y="370"/>
                  </a:lnTo>
                  <a:lnTo>
                    <a:pt x="1116" y="368"/>
                  </a:lnTo>
                  <a:lnTo>
                    <a:pt x="1116" y="364"/>
                  </a:lnTo>
                  <a:lnTo>
                    <a:pt x="1113" y="360"/>
                  </a:lnTo>
                  <a:lnTo>
                    <a:pt x="1113" y="360"/>
                  </a:lnTo>
                  <a:lnTo>
                    <a:pt x="1106" y="355"/>
                  </a:lnTo>
                  <a:lnTo>
                    <a:pt x="1098" y="349"/>
                  </a:lnTo>
                  <a:lnTo>
                    <a:pt x="1074" y="335"/>
                  </a:lnTo>
                  <a:lnTo>
                    <a:pt x="1074" y="335"/>
                  </a:lnTo>
                  <a:lnTo>
                    <a:pt x="1067" y="331"/>
                  </a:lnTo>
                  <a:lnTo>
                    <a:pt x="1059" y="327"/>
                  </a:lnTo>
                  <a:lnTo>
                    <a:pt x="1048" y="324"/>
                  </a:lnTo>
                  <a:lnTo>
                    <a:pt x="1044" y="320"/>
                  </a:lnTo>
                  <a:lnTo>
                    <a:pt x="1043" y="316"/>
                  </a:lnTo>
                  <a:lnTo>
                    <a:pt x="1046" y="310"/>
                  </a:lnTo>
                  <a:lnTo>
                    <a:pt x="1049" y="303"/>
                  </a:lnTo>
                  <a:lnTo>
                    <a:pt x="1049" y="303"/>
                  </a:lnTo>
                  <a:lnTo>
                    <a:pt x="1055" y="293"/>
                  </a:lnTo>
                  <a:lnTo>
                    <a:pt x="1059" y="284"/>
                  </a:lnTo>
                  <a:lnTo>
                    <a:pt x="1067" y="270"/>
                  </a:lnTo>
                  <a:lnTo>
                    <a:pt x="1070" y="263"/>
                  </a:lnTo>
                  <a:lnTo>
                    <a:pt x="1074" y="259"/>
                  </a:lnTo>
                  <a:lnTo>
                    <a:pt x="1079" y="255"/>
                  </a:lnTo>
                  <a:lnTo>
                    <a:pt x="1085" y="254"/>
                  </a:lnTo>
                  <a:lnTo>
                    <a:pt x="1085" y="254"/>
                  </a:lnTo>
                  <a:lnTo>
                    <a:pt x="1118" y="255"/>
                  </a:lnTo>
                  <a:lnTo>
                    <a:pt x="1136" y="256"/>
                  </a:lnTo>
                  <a:lnTo>
                    <a:pt x="1136" y="256"/>
                  </a:lnTo>
                  <a:lnTo>
                    <a:pt x="1154" y="255"/>
                  </a:lnTo>
                  <a:lnTo>
                    <a:pt x="1170" y="254"/>
                  </a:lnTo>
                  <a:lnTo>
                    <a:pt x="1187" y="252"/>
                  </a:lnTo>
                  <a:lnTo>
                    <a:pt x="1187" y="252"/>
                  </a:lnTo>
                  <a:lnTo>
                    <a:pt x="1194" y="251"/>
                  </a:lnTo>
                  <a:lnTo>
                    <a:pt x="1200" y="251"/>
                  </a:lnTo>
                  <a:lnTo>
                    <a:pt x="1208" y="252"/>
                  </a:lnTo>
                  <a:lnTo>
                    <a:pt x="1213" y="255"/>
                  </a:lnTo>
                  <a:lnTo>
                    <a:pt x="1217" y="257"/>
                  </a:lnTo>
                  <a:lnTo>
                    <a:pt x="1221" y="260"/>
                  </a:lnTo>
                  <a:lnTo>
                    <a:pt x="1224" y="263"/>
                  </a:lnTo>
                  <a:lnTo>
                    <a:pt x="1225" y="266"/>
                  </a:lnTo>
                  <a:lnTo>
                    <a:pt x="1225" y="266"/>
                  </a:lnTo>
                  <a:lnTo>
                    <a:pt x="1224" y="270"/>
                  </a:lnTo>
                  <a:lnTo>
                    <a:pt x="1221" y="273"/>
                  </a:lnTo>
                  <a:lnTo>
                    <a:pt x="1216" y="278"/>
                  </a:lnTo>
                  <a:lnTo>
                    <a:pt x="1215" y="282"/>
                  </a:lnTo>
                  <a:lnTo>
                    <a:pt x="1215" y="284"/>
                  </a:lnTo>
                  <a:lnTo>
                    <a:pt x="1219" y="287"/>
                  </a:lnTo>
                  <a:lnTo>
                    <a:pt x="1226" y="289"/>
                  </a:lnTo>
                  <a:lnTo>
                    <a:pt x="1226" y="289"/>
                  </a:lnTo>
                  <a:lnTo>
                    <a:pt x="1236" y="292"/>
                  </a:lnTo>
                  <a:lnTo>
                    <a:pt x="1243" y="292"/>
                  </a:lnTo>
                  <a:lnTo>
                    <a:pt x="1257" y="292"/>
                  </a:lnTo>
                  <a:lnTo>
                    <a:pt x="1262" y="292"/>
                  </a:lnTo>
                  <a:lnTo>
                    <a:pt x="1265" y="293"/>
                  </a:lnTo>
                  <a:lnTo>
                    <a:pt x="1269" y="295"/>
                  </a:lnTo>
                  <a:lnTo>
                    <a:pt x="1271" y="300"/>
                  </a:lnTo>
                  <a:lnTo>
                    <a:pt x="1271" y="300"/>
                  </a:lnTo>
                  <a:lnTo>
                    <a:pt x="1271" y="305"/>
                  </a:lnTo>
                  <a:lnTo>
                    <a:pt x="1271" y="309"/>
                  </a:lnTo>
                  <a:lnTo>
                    <a:pt x="1271" y="316"/>
                  </a:lnTo>
                  <a:lnTo>
                    <a:pt x="1273" y="319"/>
                  </a:lnTo>
                  <a:lnTo>
                    <a:pt x="1276" y="321"/>
                  </a:lnTo>
                  <a:lnTo>
                    <a:pt x="1283" y="322"/>
                  </a:lnTo>
                  <a:lnTo>
                    <a:pt x="1292" y="324"/>
                  </a:lnTo>
                  <a:lnTo>
                    <a:pt x="1292" y="324"/>
                  </a:lnTo>
                  <a:lnTo>
                    <a:pt x="1316" y="326"/>
                  </a:lnTo>
                  <a:lnTo>
                    <a:pt x="1324" y="327"/>
                  </a:lnTo>
                  <a:lnTo>
                    <a:pt x="1333" y="328"/>
                  </a:lnTo>
                  <a:lnTo>
                    <a:pt x="1340" y="332"/>
                  </a:lnTo>
                  <a:lnTo>
                    <a:pt x="1345" y="337"/>
                  </a:lnTo>
                  <a:lnTo>
                    <a:pt x="1349" y="344"/>
                  </a:lnTo>
                  <a:lnTo>
                    <a:pt x="1351" y="353"/>
                  </a:lnTo>
                  <a:lnTo>
                    <a:pt x="1351" y="353"/>
                  </a:lnTo>
                  <a:lnTo>
                    <a:pt x="1351" y="359"/>
                  </a:lnTo>
                  <a:lnTo>
                    <a:pt x="1351" y="363"/>
                  </a:lnTo>
                  <a:lnTo>
                    <a:pt x="1349" y="371"/>
                  </a:lnTo>
                  <a:lnTo>
                    <a:pt x="1344" y="378"/>
                  </a:lnTo>
                  <a:lnTo>
                    <a:pt x="1339" y="381"/>
                  </a:lnTo>
                  <a:lnTo>
                    <a:pt x="1335" y="386"/>
                  </a:lnTo>
                  <a:lnTo>
                    <a:pt x="1333" y="390"/>
                  </a:lnTo>
                  <a:lnTo>
                    <a:pt x="1333" y="392"/>
                  </a:lnTo>
                  <a:lnTo>
                    <a:pt x="1333" y="394"/>
                  </a:lnTo>
                  <a:lnTo>
                    <a:pt x="1337" y="398"/>
                  </a:lnTo>
                  <a:lnTo>
                    <a:pt x="1337" y="398"/>
                  </a:lnTo>
                  <a:lnTo>
                    <a:pt x="1339" y="401"/>
                  </a:lnTo>
                  <a:lnTo>
                    <a:pt x="1343" y="403"/>
                  </a:lnTo>
                  <a:lnTo>
                    <a:pt x="1351" y="405"/>
                  </a:lnTo>
                  <a:lnTo>
                    <a:pt x="1361" y="406"/>
                  </a:lnTo>
                  <a:lnTo>
                    <a:pt x="1371" y="406"/>
                  </a:lnTo>
                  <a:lnTo>
                    <a:pt x="1381" y="406"/>
                  </a:lnTo>
                  <a:lnTo>
                    <a:pt x="1391" y="407"/>
                  </a:lnTo>
                  <a:lnTo>
                    <a:pt x="1398" y="409"/>
                  </a:lnTo>
                  <a:lnTo>
                    <a:pt x="1402" y="412"/>
                  </a:lnTo>
                  <a:lnTo>
                    <a:pt x="1405" y="416"/>
                  </a:lnTo>
                  <a:lnTo>
                    <a:pt x="1405" y="416"/>
                  </a:lnTo>
                  <a:lnTo>
                    <a:pt x="1408" y="419"/>
                  </a:lnTo>
                  <a:lnTo>
                    <a:pt x="1411" y="422"/>
                  </a:lnTo>
                  <a:lnTo>
                    <a:pt x="1418" y="424"/>
                  </a:lnTo>
                  <a:lnTo>
                    <a:pt x="1425" y="425"/>
                  </a:lnTo>
                  <a:lnTo>
                    <a:pt x="1431" y="427"/>
                  </a:lnTo>
                  <a:lnTo>
                    <a:pt x="1436" y="427"/>
                  </a:lnTo>
                  <a:lnTo>
                    <a:pt x="1440" y="427"/>
                  </a:lnTo>
                  <a:lnTo>
                    <a:pt x="1441" y="428"/>
                  </a:lnTo>
                  <a:lnTo>
                    <a:pt x="1441" y="430"/>
                  </a:lnTo>
                  <a:lnTo>
                    <a:pt x="1440" y="435"/>
                  </a:lnTo>
                  <a:lnTo>
                    <a:pt x="1440" y="435"/>
                  </a:lnTo>
                  <a:lnTo>
                    <a:pt x="1437" y="441"/>
                  </a:lnTo>
                  <a:lnTo>
                    <a:pt x="1433" y="448"/>
                  </a:lnTo>
                  <a:lnTo>
                    <a:pt x="1425" y="457"/>
                  </a:lnTo>
                  <a:lnTo>
                    <a:pt x="1419" y="466"/>
                  </a:lnTo>
                  <a:lnTo>
                    <a:pt x="1416" y="470"/>
                  </a:lnTo>
                  <a:lnTo>
                    <a:pt x="1414" y="473"/>
                  </a:lnTo>
                  <a:lnTo>
                    <a:pt x="1414" y="473"/>
                  </a:lnTo>
                  <a:lnTo>
                    <a:pt x="1411" y="479"/>
                  </a:lnTo>
                  <a:lnTo>
                    <a:pt x="1410" y="482"/>
                  </a:lnTo>
                  <a:lnTo>
                    <a:pt x="1409" y="483"/>
                  </a:lnTo>
                  <a:lnTo>
                    <a:pt x="1405" y="483"/>
                  </a:lnTo>
                  <a:lnTo>
                    <a:pt x="1403" y="482"/>
                  </a:lnTo>
                  <a:lnTo>
                    <a:pt x="1398" y="478"/>
                  </a:lnTo>
                  <a:lnTo>
                    <a:pt x="1392" y="473"/>
                  </a:lnTo>
                  <a:lnTo>
                    <a:pt x="1392" y="473"/>
                  </a:lnTo>
                  <a:lnTo>
                    <a:pt x="1381" y="461"/>
                  </a:lnTo>
                  <a:lnTo>
                    <a:pt x="1370" y="451"/>
                  </a:lnTo>
                  <a:lnTo>
                    <a:pt x="1365" y="449"/>
                  </a:lnTo>
                  <a:lnTo>
                    <a:pt x="1361" y="448"/>
                  </a:lnTo>
                  <a:lnTo>
                    <a:pt x="1357" y="449"/>
                  </a:lnTo>
                  <a:lnTo>
                    <a:pt x="1356" y="452"/>
                  </a:lnTo>
                  <a:lnTo>
                    <a:pt x="1356" y="452"/>
                  </a:lnTo>
                  <a:lnTo>
                    <a:pt x="1355" y="457"/>
                  </a:lnTo>
                  <a:lnTo>
                    <a:pt x="1356" y="462"/>
                  </a:lnTo>
                  <a:lnTo>
                    <a:pt x="1359" y="466"/>
                  </a:lnTo>
                  <a:lnTo>
                    <a:pt x="1362" y="470"/>
                  </a:lnTo>
                  <a:lnTo>
                    <a:pt x="1370" y="477"/>
                  </a:lnTo>
                  <a:lnTo>
                    <a:pt x="1377" y="483"/>
                  </a:lnTo>
                  <a:lnTo>
                    <a:pt x="1377" y="483"/>
                  </a:lnTo>
                  <a:lnTo>
                    <a:pt x="1384" y="490"/>
                  </a:lnTo>
                  <a:lnTo>
                    <a:pt x="1391" y="497"/>
                  </a:lnTo>
                  <a:lnTo>
                    <a:pt x="1392" y="499"/>
                  </a:lnTo>
                  <a:lnTo>
                    <a:pt x="1392" y="502"/>
                  </a:lnTo>
                  <a:lnTo>
                    <a:pt x="1389" y="503"/>
                  </a:lnTo>
                  <a:lnTo>
                    <a:pt x="1384" y="505"/>
                  </a:lnTo>
                  <a:lnTo>
                    <a:pt x="1384" y="505"/>
                  </a:lnTo>
                  <a:lnTo>
                    <a:pt x="1377" y="505"/>
                  </a:lnTo>
                  <a:lnTo>
                    <a:pt x="1368" y="505"/>
                  </a:lnTo>
                  <a:lnTo>
                    <a:pt x="1351" y="503"/>
                  </a:lnTo>
                  <a:lnTo>
                    <a:pt x="1343" y="502"/>
                  </a:lnTo>
                  <a:lnTo>
                    <a:pt x="1338" y="503"/>
                  </a:lnTo>
                  <a:lnTo>
                    <a:pt x="1335" y="503"/>
                  </a:lnTo>
                  <a:lnTo>
                    <a:pt x="1334" y="504"/>
                  </a:lnTo>
                  <a:lnTo>
                    <a:pt x="1334" y="506"/>
                  </a:lnTo>
                  <a:lnTo>
                    <a:pt x="1334" y="508"/>
                  </a:lnTo>
                  <a:lnTo>
                    <a:pt x="1334" y="508"/>
                  </a:lnTo>
                  <a:lnTo>
                    <a:pt x="1338" y="514"/>
                  </a:lnTo>
                  <a:lnTo>
                    <a:pt x="1344" y="519"/>
                  </a:lnTo>
                  <a:lnTo>
                    <a:pt x="1360" y="531"/>
                  </a:lnTo>
                  <a:lnTo>
                    <a:pt x="1375" y="540"/>
                  </a:lnTo>
                  <a:lnTo>
                    <a:pt x="1383" y="546"/>
                  </a:lnTo>
                  <a:lnTo>
                    <a:pt x="1383" y="546"/>
                  </a:lnTo>
                  <a:lnTo>
                    <a:pt x="1383" y="547"/>
                  </a:lnTo>
                  <a:lnTo>
                    <a:pt x="1382" y="547"/>
                  </a:lnTo>
                  <a:lnTo>
                    <a:pt x="1377" y="547"/>
                  </a:lnTo>
                  <a:lnTo>
                    <a:pt x="1361" y="543"/>
                  </a:lnTo>
                  <a:lnTo>
                    <a:pt x="1340" y="541"/>
                  </a:lnTo>
                  <a:lnTo>
                    <a:pt x="1330" y="541"/>
                  </a:lnTo>
                  <a:lnTo>
                    <a:pt x="1323" y="541"/>
                  </a:lnTo>
                  <a:lnTo>
                    <a:pt x="1323" y="541"/>
                  </a:lnTo>
                  <a:lnTo>
                    <a:pt x="1312" y="543"/>
                  </a:lnTo>
                  <a:lnTo>
                    <a:pt x="1307" y="544"/>
                  </a:lnTo>
                  <a:lnTo>
                    <a:pt x="1303" y="544"/>
                  </a:lnTo>
                  <a:lnTo>
                    <a:pt x="1300" y="543"/>
                  </a:lnTo>
                  <a:lnTo>
                    <a:pt x="1296" y="540"/>
                  </a:lnTo>
                  <a:lnTo>
                    <a:pt x="1292" y="536"/>
                  </a:lnTo>
                  <a:lnTo>
                    <a:pt x="1289" y="530"/>
                  </a:lnTo>
                  <a:lnTo>
                    <a:pt x="1289" y="530"/>
                  </a:lnTo>
                  <a:lnTo>
                    <a:pt x="1283" y="517"/>
                  </a:lnTo>
                  <a:lnTo>
                    <a:pt x="1280" y="513"/>
                  </a:lnTo>
                  <a:lnTo>
                    <a:pt x="1278" y="509"/>
                  </a:lnTo>
                  <a:lnTo>
                    <a:pt x="1274" y="506"/>
                  </a:lnTo>
                  <a:lnTo>
                    <a:pt x="1269" y="506"/>
                  </a:lnTo>
                  <a:lnTo>
                    <a:pt x="1262" y="506"/>
                  </a:lnTo>
                  <a:lnTo>
                    <a:pt x="1252" y="508"/>
                  </a:lnTo>
                  <a:lnTo>
                    <a:pt x="1252" y="508"/>
                  </a:lnTo>
                  <a:lnTo>
                    <a:pt x="1233" y="511"/>
                  </a:lnTo>
                  <a:lnTo>
                    <a:pt x="1224" y="513"/>
                  </a:lnTo>
                  <a:lnTo>
                    <a:pt x="1220" y="511"/>
                  </a:lnTo>
                  <a:lnTo>
                    <a:pt x="1219" y="511"/>
                  </a:lnTo>
                  <a:lnTo>
                    <a:pt x="1217" y="509"/>
                  </a:lnTo>
                  <a:lnTo>
                    <a:pt x="1216" y="508"/>
                  </a:lnTo>
                  <a:lnTo>
                    <a:pt x="1216" y="508"/>
                  </a:lnTo>
                  <a:lnTo>
                    <a:pt x="1217" y="502"/>
                  </a:lnTo>
                  <a:lnTo>
                    <a:pt x="1219" y="498"/>
                  </a:lnTo>
                  <a:lnTo>
                    <a:pt x="1221" y="494"/>
                  </a:lnTo>
                  <a:lnTo>
                    <a:pt x="1225" y="490"/>
                  </a:lnTo>
                  <a:lnTo>
                    <a:pt x="1229" y="488"/>
                  </a:lnTo>
                  <a:lnTo>
                    <a:pt x="1233" y="486"/>
                  </a:lnTo>
                  <a:lnTo>
                    <a:pt x="1241" y="486"/>
                  </a:lnTo>
                  <a:lnTo>
                    <a:pt x="1241" y="486"/>
                  </a:lnTo>
                  <a:lnTo>
                    <a:pt x="1258" y="489"/>
                  </a:lnTo>
                  <a:lnTo>
                    <a:pt x="1276" y="493"/>
                  </a:lnTo>
                  <a:lnTo>
                    <a:pt x="1283" y="494"/>
                  </a:lnTo>
                  <a:lnTo>
                    <a:pt x="1284" y="493"/>
                  </a:lnTo>
                  <a:lnTo>
                    <a:pt x="1285" y="493"/>
                  </a:lnTo>
                  <a:lnTo>
                    <a:pt x="1286" y="490"/>
                  </a:lnTo>
                  <a:lnTo>
                    <a:pt x="1285" y="489"/>
                  </a:lnTo>
                  <a:lnTo>
                    <a:pt x="1279" y="482"/>
                  </a:lnTo>
                  <a:lnTo>
                    <a:pt x="1279" y="482"/>
                  </a:lnTo>
                  <a:lnTo>
                    <a:pt x="1265" y="470"/>
                  </a:lnTo>
                  <a:lnTo>
                    <a:pt x="1260" y="466"/>
                  </a:lnTo>
                  <a:lnTo>
                    <a:pt x="1258" y="462"/>
                  </a:lnTo>
                  <a:lnTo>
                    <a:pt x="1257" y="460"/>
                  </a:lnTo>
                  <a:lnTo>
                    <a:pt x="1259" y="456"/>
                  </a:lnTo>
                  <a:lnTo>
                    <a:pt x="1268" y="446"/>
                  </a:lnTo>
                  <a:lnTo>
                    <a:pt x="1268" y="446"/>
                  </a:lnTo>
                  <a:lnTo>
                    <a:pt x="1274" y="439"/>
                  </a:lnTo>
                  <a:lnTo>
                    <a:pt x="1279" y="432"/>
                  </a:lnTo>
                  <a:lnTo>
                    <a:pt x="1281" y="424"/>
                  </a:lnTo>
                  <a:lnTo>
                    <a:pt x="1283" y="417"/>
                  </a:lnTo>
                  <a:lnTo>
                    <a:pt x="1283" y="411"/>
                  </a:lnTo>
                  <a:lnTo>
                    <a:pt x="1283" y="405"/>
                  </a:lnTo>
                  <a:lnTo>
                    <a:pt x="1280" y="398"/>
                  </a:lnTo>
                  <a:lnTo>
                    <a:pt x="1276" y="395"/>
                  </a:lnTo>
                  <a:lnTo>
                    <a:pt x="1276" y="395"/>
                  </a:lnTo>
                  <a:lnTo>
                    <a:pt x="1273" y="392"/>
                  </a:lnTo>
                  <a:lnTo>
                    <a:pt x="1270" y="392"/>
                  </a:lnTo>
                  <a:lnTo>
                    <a:pt x="1265" y="394"/>
                  </a:lnTo>
                  <a:lnTo>
                    <a:pt x="1263" y="395"/>
                  </a:lnTo>
                  <a:lnTo>
                    <a:pt x="1260" y="394"/>
                  </a:lnTo>
                  <a:lnTo>
                    <a:pt x="1257" y="390"/>
                  </a:lnTo>
                  <a:lnTo>
                    <a:pt x="1253" y="384"/>
                  </a:lnTo>
                  <a:lnTo>
                    <a:pt x="1253" y="384"/>
                  </a:lnTo>
                  <a:lnTo>
                    <a:pt x="1246" y="368"/>
                  </a:lnTo>
                  <a:lnTo>
                    <a:pt x="1243" y="362"/>
                  </a:lnTo>
                  <a:lnTo>
                    <a:pt x="1240" y="357"/>
                  </a:lnTo>
                  <a:lnTo>
                    <a:pt x="1236" y="352"/>
                  </a:lnTo>
                  <a:lnTo>
                    <a:pt x="1231" y="348"/>
                  </a:lnTo>
                  <a:lnTo>
                    <a:pt x="1225" y="346"/>
                  </a:lnTo>
                  <a:lnTo>
                    <a:pt x="1215" y="344"/>
                  </a:lnTo>
                  <a:lnTo>
                    <a:pt x="1215" y="344"/>
                  </a:lnTo>
                  <a:lnTo>
                    <a:pt x="1206" y="344"/>
                  </a:lnTo>
                  <a:lnTo>
                    <a:pt x="1200" y="344"/>
                  </a:lnTo>
                  <a:lnTo>
                    <a:pt x="1197" y="346"/>
                  </a:lnTo>
                  <a:lnTo>
                    <a:pt x="1193" y="348"/>
                  </a:lnTo>
                  <a:lnTo>
                    <a:pt x="1190" y="349"/>
                  </a:lnTo>
                  <a:lnTo>
                    <a:pt x="1187" y="352"/>
                  </a:lnTo>
                  <a:lnTo>
                    <a:pt x="1181" y="353"/>
                  </a:lnTo>
                  <a:lnTo>
                    <a:pt x="1173" y="353"/>
                  </a:lnTo>
                  <a:lnTo>
                    <a:pt x="1173" y="353"/>
                  </a:lnTo>
                  <a:lnTo>
                    <a:pt x="1157" y="353"/>
                  </a:lnTo>
                  <a:lnTo>
                    <a:pt x="1148" y="353"/>
                  </a:lnTo>
                  <a:lnTo>
                    <a:pt x="1145" y="354"/>
                  </a:lnTo>
                  <a:lnTo>
                    <a:pt x="1145" y="355"/>
                  </a:lnTo>
                  <a:lnTo>
                    <a:pt x="1148" y="359"/>
                  </a:lnTo>
                  <a:lnTo>
                    <a:pt x="1151" y="363"/>
                  </a:lnTo>
                  <a:lnTo>
                    <a:pt x="1151" y="363"/>
                  </a:lnTo>
                  <a:lnTo>
                    <a:pt x="1154" y="367"/>
                  </a:lnTo>
                  <a:lnTo>
                    <a:pt x="1155" y="369"/>
                  </a:lnTo>
                  <a:lnTo>
                    <a:pt x="1155" y="375"/>
                  </a:lnTo>
                  <a:lnTo>
                    <a:pt x="1154" y="381"/>
                  </a:lnTo>
                  <a:lnTo>
                    <a:pt x="1151" y="387"/>
                  </a:lnTo>
                  <a:lnTo>
                    <a:pt x="1150" y="394"/>
                  </a:lnTo>
                  <a:lnTo>
                    <a:pt x="1150" y="398"/>
                  </a:lnTo>
                  <a:lnTo>
                    <a:pt x="1151" y="402"/>
                  </a:lnTo>
                  <a:lnTo>
                    <a:pt x="1152" y="405"/>
                  </a:lnTo>
                  <a:lnTo>
                    <a:pt x="1155" y="407"/>
                  </a:lnTo>
                  <a:lnTo>
                    <a:pt x="1160" y="409"/>
                  </a:lnTo>
                  <a:lnTo>
                    <a:pt x="1160" y="409"/>
                  </a:lnTo>
                  <a:lnTo>
                    <a:pt x="1175" y="418"/>
                  </a:lnTo>
                  <a:lnTo>
                    <a:pt x="1179" y="421"/>
                  </a:lnTo>
                  <a:lnTo>
                    <a:pt x="1182" y="424"/>
                  </a:lnTo>
                  <a:lnTo>
                    <a:pt x="1182" y="427"/>
                  </a:lnTo>
                  <a:lnTo>
                    <a:pt x="1181" y="429"/>
                  </a:lnTo>
                  <a:lnTo>
                    <a:pt x="1176" y="433"/>
                  </a:lnTo>
                  <a:lnTo>
                    <a:pt x="1167" y="438"/>
                  </a:lnTo>
                  <a:lnTo>
                    <a:pt x="1167" y="438"/>
                  </a:lnTo>
                  <a:lnTo>
                    <a:pt x="1157" y="441"/>
                  </a:lnTo>
                  <a:lnTo>
                    <a:pt x="1149" y="444"/>
                  </a:lnTo>
                  <a:lnTo>
                    <a:pt x="1133" y="448"/>
                  </a:lnTo>
                  <a:lnTo>
                    <a:pt x="1128" y="450"/>
                  </a:lnTo>
                  <a:lnTo>
                    <a:pt x="1124" y="452"/>
                  </a:lnTo>
                  <a:lnTo>
                    <a:pt x="1122" y="455"/>
                  </a:lnTo>
                  <a:lnTo>
                    <a:pt x="1123" y="459"/>
                  </a:lnTo>
                  <a:lnTo>
                    <a:pt x="1123" y="459"/>
                  </a:lnTo>
                  <a:lnTo>
                    <a:pt x="1124" y="467"/>
                  </a:lnTo>
                  <a:lnTo>
                    <a:pt x="1125" y="476"/>
                  </a:lnTo>
                  <a:lnTo>
                    <a:pt x="1128" y="479"/>
                  </a:lnTo>
                  <a:lnTo>
                    <a:pt x="1132" y="482"/>
                  </a:lnTo>
                  <a:lnTo>
                    <a:pt x="1136" y="486"/>
                  </a:lnTo>
                  <a:lnTo>
                    <a:pt x="1145" y="489"/>
                  </a:lnTo>
                  <a:lnTo>
                    <a:pt x="1145" y="489"/>
                  </a:lnTo>
                  <a:lnTo>
                    <a:pt x="1161" y="495"/>
                  </a:lnTo>
                  <a:lnTo>
                    <a:pt x="1172" y="502"/>
                  </a:lnTo>
                  <a:lnTo>
                    <a:pt x="1175" y="505"/>
                  </a:lnTo>
                  <a:lnTo>
                    <a:pt x="1176" y="508"/>
                  </a:lnTo>
                  <a:lnTo>
                    <a:pt x="1175" y="510"/>
                  </a:lnTo>
                  <a:lnTo>
                    <a:pt x="1172" y="513"/>
                  </a:lnTo>
                  <a:lnTo>
                    <a:pt x="1172" y="513"/>
                  </a:lnTo>
                  <a:lnTo>
                    <a:pt x="1168" y="513"/>
                  </a:lnTo>
                  <a:lnTo>
                    <a:pt x="1163" y="513"/>
                  </a:lnTo>
                  <a:lnTo>
                    <a:pt x="1152" y="509"/>
                  </a:lnTo>
                  <a:lnTo>
                    <a:pt x="1146" y="506"/>
                  </a:lnTo>
                  <a:lnTo>
                    <a:pt x="1141" y="505"/>
                  </a:lnTo>
                  <a:lnTo>
                    <a:pt x="1136" y="506"/>
                  </a:lnTo>
                  <a:lnTo>
                    <a:pt x="1133" y="509"/>
                  </a:lnTo>
                  <a:lnTo>
                    <a:pt x="1133" y="509"/>
                  </a:lnTo>
                  <a:lnTo>
                    <a:pt x="1124" y="516"/>
                  </a:lnTo>
                  <a:lnTo>
                    <a:pt x="1117" y="522"/>
                  </a:lnTo>
                  <a:lnTo>
                    <a:pt x="1113" y="524"/>
                  </a:lnTo>
                  <a:lnTo>
                    <a:pt x="1109" y="525"/>
                  </a:lnTo>
                  <a:lnTo>
                    <a:pt x="1107" y="524"/>
                  </a:lnTo>
                  <a:lnTo>
                    <a:pt x="1106" y="520"/>
                  </a:lnTo>
                  <a:lnTo>
                    <a:pt x="1106" y="520"/>
                  </a:lnTo>
                  <a:lnTo>
                    <a:pt x="1105" y="516"/>
                  </a:lnTo>
                  <a:lnTo>
                    <a:pt x="1105" y="513"/>
                  </a:lnTo>
                  <a:lnTo>
                    <a:pt x="1107" y="506"/>
                  </a:lnTo>
                  <a:lnTo>
                    <a:pt x="1109" y="500"/>
                  </a:lnTo>
                  <a:lnTo>
                    <a:pt x="1111" y="497"/>
                  </a:lnTo>
                  <a:lnTo>
                    <a:pt x="1111" y="492"/>
                  </a:lnTo>
                  <a:lnTo>
                    <a:pt x="1111" y="492"/>
                  </a:lnTo>
                  <a:lnTo>
                    <a:pt x="1112" y="482"/>
                  </a:lnTo>
                  <a:lnTo>
                    <a:pt x="1113" y="471"/>
                  </a:lnTo>
                  <a:lnTo>
                    <a:pt x="1113" y="466"/>
                  </a:lnTo>
                  <a:lnTo>
                    <a:pt x="1113" y="462"/>
                  </a:lnTo>
                  <a:lnTo>
                    <a:pt x="1111" y="460"/>
                  </a:lnTo>
                  <a:lnTo>
                    <a:pt x="1108" y="459"/>
                  </a:lnTo>
                  <a:lnTo>
                    <a:pt x="1108" y="459"/>
                  </a:lnTo>
                  <a:lnTo>
                    <a:pt x="1105" y="460"/>
                  </a:lnTo>
                  <a:lnTo>
                    <a:pt x="1102" y="462"/>
                  </a:lnTo>
                  <a:lnTo>
                    <a:pt x="1097" y="468"/>
                  </a:lnTo>
                  <a:lnTo>
                    <a:pt x="1090" y="477"/>
                  </a:lnTo>
                  <a:lnTo>
                    <a:pt x="1090" y="477"/>
                  </a:lnTo>
                  <a:lnTo>
                    <a:pt x="1079" y="486"/>
                  </a:lnTo>
                  <a:lnTo>
                    <a:pt x="1070" y="493"/>
                  </a:lnTo>
                  <a:lnTo>
                    <a:pt x="1059" y="500"/>
                  </a:lnTo>
                  <a:lnTo>
                    <a:pt x="1047" y="511"/>
                  </a:lnTo>
                  <a:lnTo>
                    <a:pt x="1047" y="511"/>
                  </a:lnTo>
                  <a:lnTo>
                    <a:pt x="1027" y="531"/>
                  </a:lnTo>
                  <a:lnTo>
                    <a:pt x="1019" y="538"/>
                  </a:lnTo>
                  <a:lnTo>
                    <a:pt x="1005" y="548"/>
                  </a:lnTo>
                  <a:lnTo>
                    <a:pt x="1005" y="548"/>
                  </a:lnTo>
                  <a:lnTo>
                    <a:pt x="998" y="554"/>
                  </a:lnTo>
                  <a:lnTo>
                    <a:pt x="992" y="560"/>
                  </a:lnTo>
                  <a:lnTo>
                    <a:pt x="986" y="568"/>
                  </a:lnTo>
                  <a:lnTo>
                    <a:pt x="982" y="575"/>
                  </a:lnTo>
                  <a:lnTo>
                    <a:pt x="979" y="581"/>
                  </a:lnTo>
                  <a:lnTo>
                    <a:pt x="978" y="590"/>
                  </a:lnTo>
                  <a:lnTo>
                    <a:pt x="978" y="597"/>
                  </a:lnTo>
                  <a:lnTo>
                    <a:pt x="981" y="605"/>
                  </a:lnTo>
                  <a:lnTo>
                    <a:pt x="981" y="605"/>
                  </a:lnTo>
                  <a:lnTo>
                    <a:pt x="984" y="611"/>
                  </a:lnTo>
                  <a:lnTo>
                    <a:pt x="987" y="614"/>
                  </a:lnTo>
                  <a:lnTo>
                    <a:pt x="989" y="617"/>
                  </a:lnTo>
                  <a:lnTo>
                    <a:pt x="992" y="618"/>
                  </a:lnTo>
                  <a:lnTo>
                    <a:pt x="998" y="619"/>
                  </a:lnTo>
                  <a:lnTo>
                    <a:pt x="1000" y="621"/>
                  </a:lnTo>
                  <a:lnTo>
                    <a:pt x="1005" y="624"/>
                  </a:lnTo>
                  <a:lnTo>
                    <a:pt x="1005" y="624"/>
                  </a:lnTo>
                  <a:lnTo>
                    <a:pt x="1006" y="627"/>
                  </a:lnTo>
                  <a:lnTo>
                    <a:pt x="1008" y="629"/>
                  </a:lnTo>
                  <a:lnTo>
                    <a:pt x="1008" y="634"/>
                  </a:lnTo>
                  <a:lnTo>
                    <a:pt x="1006" y="644"/>
                  </a:lnTo>
                  <a:lnTo>
                    <a:pt x="1006" y="649"/>
                  </a:lnTo>
                  <a:lnTo>
                    <a:pt x="1008" y="650"/>
                  </a:lnTo>
                  <a:lnTo>
                    <a:pt x="1009" y="652"/>
                  </a:lnTo>
                  <a:lnTo>
                    <a:pt x="1016" y="655"/>
                  </a:lnTo>
                  <a:lnTo>
                    <a:pt x="1027" y="655"/>
                  </a:lnTo>
                  <a:lnTo>
                    <a:pt x="1027" y="655"/>
                  </a:lnTo>
                  <a:lnTo>
                    <a:pt x="1033" y="656"/>
                  </a:lnTo>
                  <a:lnTo>
                    <a:pt x="1041" y="657"/>
                  </a:lnTo>
                  <a:lnTo>
                    <a:pt x="1052" y="661"/>
                  </a:lnTo>
                  <a:lnTo>
                    <a:pt x="1062" y="667"/>
                  </a:lnTo>
                  <a:lnTo>
                    <a:pt x="1070" y="675"/>
                  </a:lnTo>
                  <a:lnTo>
                    <a:pt x="1079" y="682"/>
                  </a:lnTo>
                  <a:lnTo>
                    <a:pt x="1089" y="689"/>
                  </a:lnTo>
                  <a:lnTo>
                    <a:pt x="1098" y="695"/>
                  </a:lnTo>
                  <a:lnTo>
                    <a:pt x="1111" y="700"/>
                  </a:lnTo>
                  <a:lnTo>
                    <a:pt x="1111" y="700"/>
                  </a:lnTo>
                  <a:lnTo>
                    <a:pt x="1123" y="703"/>
                  </a:lnTo>
                  <a:lnTo>
                    <a:pt x="1133" y="704"/>
                  </a:lnTo>
                  <a:lnTo>
                    <a:pt x="1148" y="705"/>
                  </a:lnTo>
                  <a:lnTo>
                    <a:pt x="1152" y="707"/>
                  </a:lnTo>
                  <a:lnTo>
                    <a:pt x="1155" y="708"/>
                  </a:lnTo>
                  <a:lnTo>
                    <a:pt x="1157" y="711"/>
                  </a:lnTo>
                  <a:lnTo>
                    <a:pt x="1157" y="718"/>
                  </a:lnTo>
                  <a:lnTo>
                    <a:pt x="1157" y="718"/>
                  </a:lnTo>
                  <a:lnTo>
                    <a:pt x="1160" y="740"/>
                  </a:lnTo>
                  <a:lnTo>
                    <a:pt x="1162" y="756"/>
                  </a:lnTo>
                  <a:lnTo>
                    <a:pt x="1166" y="772"/>
                  </a:lnTo>
                  <a:lnTo>
                    <a:pt x="1170" y="784"/>
                  </a:lnTo>
                  <a:lnTo>
                    <a:pt x="1172" y="789"/>
                  </a:lnTo>
                  <a:lnTo>
                    <a:pt x="1175" y="792"/>
                  </a:lnTo>
                  <a:lnTo>
                    <a:pt x="1177" y="795"/>
                  </a:lnTo>
                  <a:lnTo>
                    <a:pt x="1181" y="795"/>
                  </a:lnTo>
                  <a:lnTo>
                    <a:pt x="1184" y="792"/>
                  </a:lnTo>
                  <a:lnTo>
                    <a:pt x="1187" y="789"/>
                  </a:lnTo>
                  <a:lnTo>
                    <a:pt x="1187" y="789"/>
                  </a:lnTo>
                  <a:lnTo>
                    <a:pt x="1193" y="778"/>
                  </a:lnTo>
                  <a:lnTo>
                    <a:pt x="1198" y="769"/>
                  </a:lnTo>
                  <a:lnTo>
                    <a:pt x="1200" y="762"/>
                  </a:lnTo>
                  <a:lnTo>
                    <a:pt x="1200" y="754"/>
                  </a:lnTo>
                  <a:lnTo>
                    <a:pt x="1200" y="748"/>
                  </a:lnTo>
                  <a:lnTo>
                    <a:pt x="1199" y="743"/>
                  </a:lnTo>
                  <a:lnTo>
                    <a:pt x="1195" y="730"/>
                  </a:lnTo>
                  <a:lnTo>
                    <a:pt x="1195" y="730"/>
                  </a:lnTo>
                  <a:lnTo>
                    <a:pt x="1194" y="725"/>
                  </a:lnTo>
                  <a:lnTo>
                    <a:pt x="1195" y="720"/>
                  </a:lnTo>
                  <a:lnTo>
                    <a:pt x="1199" y="716"/>
                  </a:lnTo>
                  <a:lnTo>
                    <a:pt x="1204" y="713"/>
                  </a:lnTo>
                  <a:lnTo>
                    <a:pt x="1215" y="705"/>
                  </a:lnTo>
                  <a:lnTo>
                    <a:pt x="1221" y="699"/>
                  </a:lnTo>
                  <a:lnTo>
                    <a:pt x="1226" y="692"/>
                  </a:lnTo>
                  <a:lnTo>
                    <a:pt x="1226" y="692"/>
                  </a:lnTo>
                  <a:lnTo>
                    <a:pt x="1232" y="677"/>
                  </a:lnTo>
                  <a:lnTo>
                    <a:pt x="1235" y="671"/>
                  </a:lnTo>
                  <a:lnTo>
                    <a:pt x="1235" y="665"/>
                  </a:lnTo>
                  <a:lnTo>
                    <a:pt x="1233" y="660"/>
                  </a:lnTo>
                  <a:lnTo>
                    <a:pt x="1230" y="654"/>
                  </a:lnTo>
                  <a:lnTo>
                    <a:pt x="1224" y="648"/>
                  </a:lnTo>
                  <a:lnTo>
                    <a:pt x="1214" y="640"/>
                  </a:lnTo>
                  <a:lnTo>
                    <a:pt x="1214" y="640"/>
                  </a:lnTo>
                  <a:lnTo>
                    <a:pt x="1206" y="634"/>
                  </a:lnTo>
                  <a:lnTo>
                    <a:pt x="1202" y="629"/>
                  </a:lnTo>
                  <a:lnTo>
                    <a:pt x="1200" y="625"/>
                  </a:lnTo>
                  <a:lnTo>
                    <a:pt x="1202" y="622"/>
                  </a:lnTo>
                  <a:lnTo>
                    <a:pt x="1209" y="614"/>
                  </a:lnTo>
                  <a:lnTo>
                    <a:pt x="1213" y="608"/>
                  </a:lnTo>
                  <a:lnTo>
                    <a:pt x="1216" y="601"/>
                  </a:lnTo>
                  <a:lnTo>
                    <a:pt x="1216" y="601"/>
                  </a:lnTo>
                  <a:lnTo>
                    <a:pt x="1219" y="597"/>
                  </a:lnTo>
                  <a:lnTo>
                    <a:pt x="1219" y="592"/>
                  </a:lnTo>
                  <a:lnTo>
                    <a:pt x="1219" y="584"/>
                  </a:lnTo>
                  <a:lnTo>
                    <a:pt x="1216" y="575"/>
                  </a:lnTo>
                  <a:lnTo>
                    <a:pt x="1213" y="567"/>
                  </a:lnTo>
                  <a:lnTo>
                    <a:pt x="1206" y="552"/>
                  </a:lnTo>
                  <a:lnTo>
                    <a:pt x="1204" y="547"/>
                  </a:lnTo>
                  <a:lnTo>
                    <a:pt x="1204" y="543"/>
                  </a:lnTo>
                  <a:lnTo>
                    <a:pt x="1204" y="543"/>
                  </a:lnTo>
                  <a:lnTo>
                    <a:pt x="1206" y="541"/>
                  </a:lnTo>
                  <a:lnTo>
                    <a:pt x="1214" y="538"/>
                  </a:lnTo>
                  <a:lnTo>
                    <a:pt x="1224" y="536"/>
                  </a:lnTo>
                  <a:lnTo>
                    <a:pt x="1236" y="533"/>
                  </a:lnTo>
                  <a:lnTo>
                    <a:pt x="1248" y="533"/>
                  </a:lnTo>
                  <a:lnTo>
                    <a:pt x="1262" y="535"/>
                  </a:lnTo>
                  <a:lnTo>
                    <a:pt x="1273" y="538"/>
                  </a:lnTo>
                  <a:lnTo>
                    <a:pt x="1278" y="541"/>
                  </a:lnTo>
                  <a:lnTo>
                    <a:pt x="1281" y="544"/>
                  </a:lnTo>
                  <a:lnTo>
                    <a:pt x="1281" y="544"/>
                  </a:lnTo>
                  <a:lnTo>
                    <a:pt x="1290" y="552"/>
                  </a:lnTo>
                  <a:lnTo>
                    <a:pt x="1298" y="556"/>
                  </a:lnTo>
                  <a:lnTo>
                    <a:pt x="1314" y="563"/>
                  </a:lnTo>
                  <a:lnTo>
                    <a:pt x="1321" y="567"/>
                  </a:lnTo>
                  <a:lnTo>
                    <a:pt x="1325" y="570"/>
                  </a:lnTo>
                  <a:lnTo>
                    <a:pt x="1327" y="573"/>
                  </a:lnTo>
                  <a:lnTo>
                    <a:pt x="1328" y="575"/>
                  </a:lnTo>
                  <a:lnTo>
                    <a:pt x="1328" y="579"/>
                  </a:lnTo>
                  <a:lnTo>
                    <a:pt x="1328" y="583"/>
                  </a:lnTo>
                  <a:lnTo>
                    <a:pt x="1328" y="583"/>
                  </a:lnTo>
                  <a:lnTo>
                    <a:pt x="1327" y="591"/>
                  </a:lnTo>
                  <a:lnTo>
                    <a:pt x="1328" y="600"/>
                  </a:lnTo>
                  <a:lnTo>
                    <a:pt x="1329" y="607"/>
                  </a:lnTo>
                  <a:lnTo>
                    <a:pt x="1332" y="613"/>
                  </a:lnTo>
                  <a:lnTo>
                    <a:pt x="1335" y="618"/>
                  </a:lnTo>
                  <a:lnTo>
                    <a:pt x="1339" y="622"/>
                  </a:lnTo>
                  <a:lnTo>
                    <a:pt x="1345" y="623"/>
                  </a:lnTo>
                  <a:lnTo>
                    <a:pt x="1351" y="622"/>
                  </a:lnTo>
                  <a:lnTo>
                    <a:pt x="1351" y="622"/>
                  </a:lnTo>
                  <a:lnTo>
                    <a:pt x="1359" y="619"/>
                  </a:lnTo>
                  <a:lnTo>
                    <a:pt x="1365" y="616"/>
                  </a:lnTo>
                  <a:lnTo>
                    <a:pt x="1377" y="606"/>
                  </a:lnTo>
                  <a:lnTo>
                    <a:pt x="1387" y="596"/>
                  </a:lnTo>
                  <a:lnTo>
                    <a:pt x="1394" y="589"/>
                  </a:lnTo>
                  <a:lnTo>
                    <a:pt x="1394" y="589"/>
                  </a:lnTo>
                  <a:lnTo>
                    <a:pt x="1397" y="586"/>
                  </a:lnTo>
                  <a:lnTo>
                    <a:pt x="1398" y="589"/>
                  </a:lnTo>
                  <a:lnTo>
                    <a:pt x="1398" y="597"/>
                  </a:lnTo>
                  <a:lnTo>
                    <a:pt x="1399" y="605"/>
                  </a:lnTo>
                  <a:lnTo>
                    <a:pt x="1400" y="612"/>
                  </a:lnTo>
                  <a:lnTo>
                    <a:pt x="1403" y="619"/>
                  </a:lnTo>
                  <a:lnTo>
                    <a:pt x="1408" y="625"/>
                  </a:lnTo>
                  <a:lnTo>
                    <a:pt x="1408" y="625"/>
                  </a:lnTo>
                  <a:lnTo>
                    <a:pt x="1421" y="637"/>
                  </a:lnTo>
                  <a:lnTo>
                    <a:pt x="1432" y="645"/>
                  </a:lnTo>
                  <a:lnTo>
                    <a:pt x="1436" y="650"/>
                  </a:lnTo>
                  <a:lnTo>
                    <a:pt x="1438" y="656"/>
                  </a:lnTo>
                  <a:lnTo>
                    <a:pt x="1440" y="662"/>
                  </a:lnTo>
                  <a:lnTo>
                    <a:pt x="1437" y="670"/>
                  </a:lnTo>
                  <a:lnTo>
                    <a:pt x="1437" y="670"/>
                  </a:lnTo>
                  <a:lnTo>
                    <a:pt x="1435" y="677"/>
                  </a:lnTo>
                  <a:lnTo>
                    <a:pt x="1433" y="683"/>
                  </a:lnTo>
                  <a:lnTo>
                    <a:pt x="1435" y="688"/>
                  </a:lnTo>
                  <a:lnTo>
                    <a:pt x="1437" y="693"/>
                  </a:lnTo>
                  <a:lnTo>
                    <a:pt x="1442" y="697"/>
                  </a:lnTo>
                  <a:lnTo>
                    <a:pt x="1448" y="702"/>
                  </a:lnTo>
                  <a:lnTo>
                    <a:pt x="1472" y="713"/>
                  </a:lnTo>
                  <a:lnTo>
                    <a:pt x="1472" y="713"/>
                  </a:lnTo>
                  <a:lnTo>
                    <a:pt x="1496" y="724"/>
                  </a:lnTo>
                  <a:lnTo>
                    <a:pt x="1505" y="730"/>
                  </a:lnTo>
                  <a:lnTo>
                    <a:pt x="1512" y="735"/>
                  </a:lnTo>
                  <a:lnTo>
                    <a:pt x="1517" y="741"/>
                  </a:lnTo>
                  <a:lnTo>
                    <a:pt x="1518" y="746"/>
                  </a:lnTo>
                  <a:lnTo>
                    <a:pt x="1517" y="752"/>
                  </a:lnTo>
                  <a:lnTo>
                    <a:pt x="1513" y="757"/>
                  </a:lnTo>
                  <a:lnTo>
                    <a:pt x="1513" y="757"/>
                  </a:lnTo>
                  <a:lnTo>
                    <a:pt x="1507" y="762"/>
                  </a:lnTo>
                  <a:lnTo>
                    <a:pt x="1502" y="764"/>
                  </a:lnTo>
                  <a:lnTo>
                    <a:pt x="1490" y="767"/>
                  </a:lnTo>
                  <a:lnTo>
                    <a:pt x="1485" y="768"/>
                  </a:lnTo>
                  <a:lnTo>
                    <a:pt x="1480" y="770"/>
                  </a:lnTo>
                  <a:lnTo>
                    <a:pt x="1475" y="775"/>
                  </a:lnTo>
                  <a:lnTo>
                    <a:pt x="1470" y="781"/>
                  </a:lnTo>
                  <a:lnTo>
                    <a:pt x="1470" y="781"/>
                  </a:lnTo>
                  <a:lnTo>
                    <a:pt x="1468" y="789"/>
                  </a:lnTo>
                  <a:lnTo>
                    <a:pt x="1468" y="795"/>
                  </a:lnTo>
                  <a:lnTo>
                    <a:pt x="1469" y="801"/>
                  </a:lnTo>
                  <a:lnTo>
                    <a:pt x="1468" y="803"/>
                  </a:lnTo>
                  <a:lnTo>
                    <a:pt x="1463" y="803"/>
                  </a:lnTo>
                  <a:lnTo>
                    <a:pt x="1437" y="802"/>
                  </a:lnTo>
                  <a:lnTo>
                    <a:pt x="1437" y="802"/>
                  </a:lnTo>
                  <a:lnTo>
                    <a:pt x="1403" y="800"/>
                  </a:lnTo>
                  <a:lnTo>
                    <a:pt x="1377" y="799"/>
                  </a:lnTo>
                  <a:lnTo>
                    <a:pt x="1367" y="799"/>
                  </a:lnTo>
                  <a:lnTo>
                    <a:pt x="1360" y="799"/>
                  </a:lnTo>
                  <a:lnTo>
                    <a:pt x="1355" y="801"/>
                  </a:lnTo>
                  <a:lnTo>
                    <a:pt x="1352" y="803"/>
                  </a:lnTo>
                  <a:lnTo>
                    <a:pt x="1352" y="803"/>
                  </a:lnTo>
                  <a:lnTo>
                    <a:pt x="1352" y="805"/>
                  </a:lnTo>
                  <a:lnTo>
                    <a:pt x="1352" y="806"/>
                  </a:lnTo>
                  <a:lnTo>
                    <a:pt x="1355" y="808"/>
                  </a:lnTo>
                  <a:lnTo>
                    <a:pt x="1366" y="811"/>
                  </a:lnTo>
                  <a:lnTo>
                    <a:pt x="1378" y="812"/>
                  </a:lnTo>
                  <a:lnTo>
                    <a:pt x="1383" y="815"/>
                  </a:lnTo>
                  <a:lnTo>
                    <a:pt x="1387" y="817"/>
                  </a:lnTo>
                  <a:lnTo>
                    <a:pt x="1387" y="817"/>
                  </a:lnTo>
                  <a:lnTo>
                    <a:pt x="1389" y="819"/>
                  </a:lnTo>
                  <a:lnTo>
                    <a:pt x="1389" y="821"/>
                  </a:lnTo>
                  <a:lnTo>
                    <a:pt x="1388" y="826"/>
                  </a:lnTo>
                  <a:lnTo>
                    <a:pt x="1388" y="829"/>
                  </a:lnTo>
                  <a:lnTo>
                    <a:pt x="1388" y="835"/>
                  </a:lnTo>
                  <a:lnTo>
                    <a:pt x="1388" y="843"/>
                  </a:lnTo>
                  <a:lnTo>
                    <a:pt x="1391" y="853"/>
                  </a:lnTo>
                  <a:lnTo>
                    <a:pt x="1391" y="853"/>
                  </a:lnTo>
                  <a:lnTo>
                    <a:pt x="1394" y="864"/>
                  </a:lnTo>
                  <a:lnTo>
                    <a:pt x="1398" y="872"/>
                  </a:lnTo>
                  <a:lnTo>
                    <a:pt x="1403" y="880"/>
                  </a:lnTo>
                  <a:lnTo>
                    <a:pt x="1408" y="886"/>
                  </a:lnTo>
                  <a:lnTo>
                    <a:pt x="1411" y="891"/>
                  </a:lnTo>
                  <a:lnTo>
                    <a:pt x="1416" y="892"/>
                  </a:lnTo>
                  <a:lnTo>
                    <a:pt x="1422" y="893"/>
                  </a:lnTo>
                  <a:lnTo>
                    <a:pt x="1427" y="892"/>
                  </a:lnTo>
                  <a:lnTo>
                    <a:pt x="1427" y="892"/>
                  </a:lnTo>
                  <a:lnTo>
                    <a:pt x="1432" y="888"/>
                  </a:lnTo>
                  <a:lnTo>
                    <a:pt x="1436" y="886"/>
                  </a:lnTo>
                  <a:lnTo>
                    <a:pt x="1445" y="877"/>
                  </a:lnTo>
                  <a:lnTo>
                    <a:pt x="1448" y="875"/>
                  </a:lnTo>
                  <a:lnTo>
                    <a:pt x="1452" y="873"/>
                  </a:lnTo>
                  <a:lnTo>
                    <a:pt x="1454" y="873"/>
                  </a:lnTo>
                  <a:lnTo>
                    <a:pt x="1457" y="875"/>
                  </a:lnTo>
                  <a:lnTo>
                    <a:pt x="1457" y="875"/>
                  </a:lnTo>
                  <a:lnTo>
                    <a:pt x="1458" y="880"/>
                  </a:lnTo>
                  <a:lnTo>
                    <a:pt x="1459" y="883"/>
                  </a:lnTo>
                  <a:lnTo>
                    <a:pt x="1459" y="888"/>
                  </a:lnTo>
                  <a:lnTo>
                    <a:pt x="1458" y="893"/>
                  </a:lnTo>
                  <a:lnTo>
                    <a:pt x="1456" y="897"/>
                  </a:lnTo>
                  <a:lnTo>
                    <a:pt x="1452" y="902"/>
                  </a:lnTo>
                  <a:lnTo>
                    <a:pt x="1447" y="905"/>
                  </a:lnTo>
                  <a:lnTo>
                    <a:pt x="1441" y="908"/>
                  </a:lnTo>
                  <a:lnTo>
                    <a:pt x="1441" y="908"/>
                  </a:lnTo>
                  <a:lnTo>
                    <a:pt x="1427" y="914"/>
                  </a:lnTo>
                  <a:lnTo>
                    <a:pt x="1415" y="920"/>
                  </a:lnTo>
                  <a:lnTo>
                    <a:pt x="1405" y="926"/>
                  </a:lnTo>
                  <a:lnTo>
                    <a:pt x="1398" y="932"/>
                  </a:lnTo>
                  <a:lnTo>
                    <a:pt x="1398" y="932"/>
                  </a:lnTo>
                  <a:lnTo>
                    <a:pt x="1394" y="936"/>
                  </a:lnTo>
                  <a:lnTo>
                    <a:pt x="1389" y="937"/>
                  </a:lnTo>
                  <a:lnTo>
                    <a:pt x="1384" y="938"/>
                  </a:lnTo>
                  <a:lnTo>
                    <a:pt x="1378" y="938"/>
                  </a:lnTo>
                  <a:lnTo>
                    <a:pt x="1373" y="937"/>
                  </a:lnTo>
                  <a:lnTo>
                    <a:pt x="1370" y="936"/>
                  </a:lnTo>
                  <a:lnTo>
                    <a:pt x="1367" y="935"/>
                  </a:lnTo>
                  <a:lnTo>
                    <a:pt x="1367" y="932"/>
                  </a:lnTo>
                  <a:lnTo>
                    <a:pt x="1367" y="932"/>
                  </a:lnTo>
                  <a:lnTo>
                    <a:pt x="1368" y="929"/>
                  </a:lnTo>
                  <a:lnTo>
                    <a:pt x="1367" y="925"/>
                  </a:lnTo>
                  <a:lnTo>
                    <a:pt x="1367" y="921"/>
                  </a:lnTo>
                  <a:lnTo>
                    <a:pt x="1366" y="918"/>
                  </a:lnTo>
                  <a:lnTo>
                    <a:pt x="1364" y="915"/>
                  </a:lnTo>
                  <a:lnTo>
                    <a:pt x="1361" y="914"/>
                  </a:lnTo>
                  <a:lnTo>
                    <a:pt x="1357" y="914"/>
                  </a:lnTo>
                  <a:lnTo>
                    <a:pt x="1354" y="918"/>
                  </a:lnTo>
                  <a:lnTo>
                    <a:pt x="1354" y="918"/>
                  </a:lnTo>
                  <a:lnTo>
                    <a:pt x="1350" y="920"/>
                  </a:lnTo>
                  <a:lnTo>
                    <a:pt x="1345" y="923"/>
                  </a:lnTo>
                  <a:lnTo>
                    <a:pt x="1335" y="927"/>
                  </a:lnTo>
                  <a:lnTo>
                    <a:pt x="1329" y="931"/>
                  </a:lnTo>
                  <a:lnTo>
                    <a:pt x="1324" y="935"/>
                  </a:lnTo>
                  <a:lnTo>
                    <a:pt x="1318" y="941"/>
                  </a:lnTo>
                  <a:lnTo>
                    <a:pt x="1312" y="951"/>
                  </a:lnTo>
                  <a:lnTo>
                    <a:pt x="1312" y="951"/>
                  </a:lnTo>
                  <a:lnTo>
                    <a:pt x="1306" y="959"/>
                  </a:lnTo>
                  <a:lnTo>
                    <a:pt x="1300" y="965"/>
                  </a:lnTo>
                  <a:lnTo>
                    <a:pt x="1295" y="970"/>
                  </a:lnTo>
                  <a:lnTo>
                    <a:pt x="1290" y="974"/>
                  </a:lnTo>
                  <a:lnTo>
                    <a:pt x="1280" y="981"/>
                  </a:lnTo>
                  <a:lnTo>
                    <a:pt x="1276" y="986"/>
                  </a:lnTo>
                  <a:lnTo>
                    <a:pt x="1271" y="992"/>
                  </a:lnTo>
                  <a:lnTo>
                    <a:pt x="1271" y="992"/>
                  </a:lnTo>
                  <a:lnTo>
                    <a:pt x="1265" y="1000"/>
                  </a:lnTo>
                  <a:lnTo>
                    <a:pt x="1258" y="1006"/>
                  </a:lnTo>
                  <a:lnTo>
                    <a:pt x="1240" y="1017"/>
                  </a:lnTo>
                  <a:lnTo>
                    <a:pt x="1232" y="1022"/>
                  </a:lnTo>
                  <a:lnTo>
                    <a:pt x="1226" y="1027"/>
                  </a:lnTo>
                  <a:lnTo>
                    <a:pt x="1224" y="1031"/>
                  </a:lnTo>
                  <a:lnTo>
                    <a:pt x="1224" y="1032"/>
                  </a:lnTo>
                  <a:lnTo>
                    <a:pt x="1225" y="1034"/>
                  </a:lnTo>
                  <a:lnTo>
                    <a:pt x="1225" y="1034"/>
                  </a:lnTo>
                  <a:lnTo>
                    <a:pt x="1229" y="1039"/>
                  </a:lnTo>
                  <a:lnTo>
                    <a:pt x="1231" y="1046"/>
                  </a:lnTo>
                  <a:lnTo>
                    <a:pt x="1233" y="1056"/>
                  </a:lnTo>
                  <a:lnTo>
                    <a:pt x="1236" y="1066"/>
                  </a:lnTo>
                  <a:lnTo>
                    <a:pt x="1236" y="1077"/>
                  </a:lnTo>
                  <a:lnTo>
                    <a:pt x="1233" y="1088"/>
                  </a:lnTo>
                  <a:lnTo>
                    <a:pt x="1231" y="1094"/>
                  </a:lnTo>
                  <a:lnTo>
                    <a:pt x="1229" y="1099"/>
                  </a:lnTo>
                  <a:lnTo>
                    <a:pt x="1225" y="1103"/>
                  </a:lnTo>
                  <a:lnTo>
                    <a:pt x="1220" y="1108"/>
                  </a:lnTo>
                  <a:lnTo>
                    <a:pt x="1220" y="1108"/>
                  </a:lnTo>
                  <a:lnTo>
                    <a:pt x="1203" y="1121"/>
                  </a:lnTo>
                  <a:lnTo>
                    <a:pt x="1190" y="1134"/>
                  </a:lnTo>
                  <a:lnTo>
                    <a:pt x="1181" y="1145"/>
                  </a:lnTo>
                  <a:lnTo>
                    <a:pt x="1178" y="1150"/>
                  </a:lnTo>
                  <a:lnTo>
                    <a:pt x="1177" y="1154"/>
                  </a:lnTo>
                  <a:lnTo>
                    <a:pt x="1177" y="1154"/>
                  </a:lnTo>
                  <a:lnTo>
                    <a:pt x="1173" y="1167"/>
                  </a:lnTo>
                  <a:lnTo>
                    <a:pt x="1168" y="1181"/>
                  </a:lnTo>
                  <a:lnTo>
                    <a:pt x="1167" y="1189"/>
                  </a:lnTo>
                  <a:lnTo>
                    <a:pt x="1166" y="1196"/>
                  </a:lnTo>
                  <a:lnTo>
                    <a:pt x="1167" y="1204"/>
                  </a:lnTo>
                  <a:lnTo>
                    <a:pt x="1171" y="1211"/>
                  </a:lnTo>
                  <a:lnTo>
                    <a:pt x="1171" y="1211"/>
                  </a:lnTo>
                  <a:lnTo>
                    <a:pt x="1177" y="1223"/>
                  </a:lnTo>
                  <a:lnTo>
                    <a:pt x="1178" y="1233"/>
                  </a:lnTo>
                  <a:lnTo>
                    <a:pt x="1179" y="1240"/>
                  </a:lnTo>
                  <a:lnTo>
                    <a:pt x="1178" y="1248"/>
                  </a:lnTo>
                  <a:lnTo>
                    <a:pt x="1178" y="1248"/>
                  </a:lnTo>
                  <a:lnTo>
                    <a:pt x="1181" y="1256"/>
                  </a:lnTo>
                  <a:lnTo>
                    <a:pt x="1183" y="1266"/>
                  </a:lnTo>
                  <a:lnTo>
                    <a:pt x="1183" y="1270"/>
                  </a:lnTo>
                  <a:lnTo>
                    <a:pt x="1181" y="1272"/>
                  </a:lnTo>
                  <a:lnTo>
                    <a:pt x="1178" y="1272"/>
                  </a:lnTo>
                  <a:lnTo>
                    <a:pt x="1172" y="1269"/>
                  </a:lnTo>
                  <a:lnTo>
                    <a:pt x="1172" y="1269"/>
                  </a:lnTo>
                  <a:lnTo>
                    <a:pt x="1166" y="1262"/>
                  </a:lnTo>
                  <a:lnTo>
                    <a:pt x="1160" y="1258"/>
                  </a:lnTo>
                  <a:lnTo>
                    <a:pt x="1156" y="1251"/>
                  </a:lnTo>
                  <a:lnTo>
                    <a:pt x="1154" y="1247"/>
                  </a:lnTo>
                  <a:lnTo>
                    <a:pt x="1149" y="1234"/>
                  </a:lnTo>
                  <a:lnTo>
                    <a:pt x="1148" y="1224"/>
                  </a:lnTo>
                  <a:lnTo>
                    <a:pt x="1148" y="1224"/>
                  </a:lnTo>
                  <a:lnTo>
                    <a:pt x="1146" y="1212"/>
                  </a:lnTo>
                  <a:lnTo>
                    <a:pt x="1145" y="1201"/>
                  </a:lnTo>
                  <a:lnTo>
                    <a:pt x="1145" y="1197"/>
                  </a:lnTo>
                  <a:lnTo>
                    <a:pt x="1143" y="1194"/>
                  </a:lnTo>
                  <a:lnTo>
                    <a:pt x="1139" y="1191"/>
                  </a:lnTo>
                  <a:lnTo>
                    <a:pt x="1134" y="1191"/>
                  </a:lnTo>
                  <a:lnTo>
                    <a:pt x="1134" y="1191"/>
                  </a:lnTo>
                  <a:lnTo>
                    <a:pt x="1124" y="1195"/>
                  </a:lnTo>
                  <a:lnTo>
                    <a:pt x="1118" y="1196"/>
                  </a:lnTo>
                  <a:lnTo>
                    <a:pt x="1114" y="1195"/>
                  </a:lnTo>
                  <a:lnTo>
                    <a:pt x="1111" y="1194"/>
                  </a:lnTo>
                  <a:lnTo>
                    <a:pt x="1102" y="1186"/>
                  </a:lnTo>
                  <a:lnTo>
                    <a:pt x="1102" y="1186"/>
                  </a:lnTo>
                  <a:lnTo>
                    <a:pt x="1096" y="1181"/>
                  </a:lnTo>
                  <a:lnTo>
                    <a:pt x="1090" y="1178"/>
                  </a:lnTo>
                  <a:lnTo>
                    <a:pt x="1082" y="1175"/>
                  </a:lnTo>
                  <a:lnTo>
                    <a:pt x="1075" y="1173"/>
                  </a:lnTo>
                  <a:lnTo>
                    <a:pt x="1068" y="1173"/>
                  </a:lnTo>
                  <a:lnTo>
                    <a:pt x="1060" y="1174"/>
                  </a:lnTo>
                  <a:lnTo>
                    <a:pt x="1054" y="1177"/>
                  </a:lnTo>
                  <a:lnTo>
                    <a:pt x="1048" y="1181"/>
                  </a:lnTo>
                  <a:lnTo>
                    <a:pt x="1048" y="1181"/>
                  </a:lnTo>
                  <a:lnTo>
                    <a:pt x="1043" y="1186"/>
                  </a:lnTo>
                  <a:lnTo>
                    <a:pt x="1041" y="1191"/>
                  </a:lnTo>
                  <a:lnTo>
                    <a:pt x="1036" y="1199"/>
                  </a:lnTo>
                  <a:lnTo>
                    <a:pt x="1033" y="1201"/>
                  </a:lnTo>
                  <a:lnTo>
                    <a:pt x="1031" y="1201"/>
                  </a:lnTo>
                  <a:lnTo>
                    <a:pt x="1026" y="1201"/>
                  </a:lnTo>
                  <a:lnTo>
                    <a:pt x="1021" y="1199"/>
                  </a:lnTo>
                  <a:lnTo>
                    <a:pt x="1021" y="1199"/>
                  </a:lnTo>
                  <a:lnTo>
                    <a:pt x="1013" y="1196"/>
                  </a:lnTo>
                  <a:lnTo>
                    <a:pt x="1004" y="1195"/>
                  </a:lnTo>
                  <a:lnTo>
                    <a:pt x="994" y="1194"/>
                  </a:lnTo>
                  <a:lnTo>
                    <a:pt x="986" y="1195"/>
                  </a:lnTo>
                  <a:lnTo>
                    <a:pt x="976" y="1196"/>
                  </a:lnTo>
                  <a:lnTo>
                    <a:pt x="967" y="1199"/>
                  </a:lnTo>
                  <a:lnTo>
                    <a:pt x="960" y="1202"/>
                  </a:lnTo>
                  <a:lnTo>
                    <a:pt x="954" y="1207"/>
                  </a:lnTo>
                  <a:lnTo>
                    <a:pt x="954" y="1207"/>
                  </a:lnTo>
                  <a:lnTo>
                    <a:pt x="950" y="1212"/>
                  </a:lnTo>
                  <a:lnTo>
                    <a:pt x="947" y="1217"/>
                  </a:lnTo>
                  <a:lnTo>
                    <a:pt x="946" y="1222"/>
                  </a:lnTo>
                  <a:lnTo>
                    <a:pt x="945" y="1228"/>
                  </a:lnTo>
                  <a:lnTo>
                    <a:pt x="946" y="1239"/>
                  </a:lnTo>
                  <a:lnTo>
                    <a:pt x="946" y="1254"/>
                  </a:lnTo>
                  <a:lnTo>
                    <a:pt x="946" y="1254"/>
                  </a:lnTo>
                  <a:lnTo>
                    <a:pt x="946" y="1260"/>
                  </a:lnTo>
                  <a:lnTo>
                    <a:pt x="945" y="1266"/>
                  </a:lnTo>
                  <a:lnTo>
                    <a:pt x="943" y="1277"/>
                  </a:lnTo>
                  <a:lnTo>
                    <a:pt x="941" y="1288"/>
                  </a:lnTo>
                  <a:lnTo>
                    <a:pt x="941" y="1294"/>
                  </a:lnTo>
                  <a:lnTo>
                    <a:pt x="943" y="1303"/>
                  </a:lnTo>
                  <a:lnTo>
                    <a:pt x="943" y="1303"/>
                  </a:lnTo>
                  <a:lnTo>
                    <a:pt x="944" y="1312"/>
                  </a:lnTo>
                  <a:lnTo>
                    <a:pt x="944" y="1320"/>
                  </a:lnTo>
                  <a:lnTo>
                    <a:pt x="941" y="1337"/>
                  </a:lnTo>
                  <a:lnTo>
                    <a:pt x="941" y="1346"/>
                  </a:lnTo>
                  <a:lnTo>
                    <a:pt x="943" y="1353"/>
                  </a:lnTo>
                  <a:lnTo>
                    <a:pt x="945" y="1362"/>
                  </a:lnTo>
                  <a:lnTo>
                    <a:pt x="951" y="1369"/>
                  </a:lnTo>
                  <a:lnTo>
                    <a:pt x="951" y="1369"/>
                  </a:lnTo>
                  <a:lnTo>
                    <a:pt x="965" y="1383"/>
                  </a:lnTo>
                  <a:lnTo>
                    <a:pt x="971" y="1389"/>
                  </a:lnTo>
                  <a:lnTo>
                    <a:pt x="976" y="1394"/>
                  </a:lnTo>
                  <a:lnTo>
                    <a:pt x="982" y="1398"/>
                  </a:lnTo>
                  <a:lnTo>
                    <a:pt x="989" y="1399"/>
                  </a:lnTo>
                  <a:lnTo>
                    <a:pt x="997" y="1400"/>
                  </a:lnTo>
                  <a:lnTo>
                    <a:pt x="1005" y="1399"/>
                  </a:lnTo>
                  <a:lnTo>
                    <a:pt x="1005" y="1399"/>
                  </a:lnTo>
                  <a:lnTo>
                    <a:pt x="1020" y="1395"/>
                  </a:lnTo>
                  <a:lnTo>
                    <a:pt x="1030" y="1393"/>
                  </a:lnTo>
                  <a:lnTo>
                    <a:pt x="1033" y="1391"/>
                  </a:lnTo>
                  <a:lnTo>
                    <a:pt x="1036" y="1389"/>
                  </a:lnTo>
                  <a:lnTo>
                    <a:pt x="1038" y="1386"/>
                  </a:lnTo>
                  <a:lnTo>
                    <a:pt x="1040" y="1382"/>
                  </a:lnTo>
                  <a:lnTo>
                    <a:pt x="1040" y="1382"/>
                  </a:lnTo>
                  <a:lnTo>
                    <a:pt x="1042" y="1369"/>
                  </a:lnTo>
                  <a:lnTo>
                    <a:pt x="1043" y="1358"/>
                  </a:lnTo>
                  <a:lnTo>
                    <a:pt x="1046" y="1353"/>
                  </a:lnTo>
                  <a:lnTo>
                    <a:pt x="1049" y="1348"/>
                  </a:lnTo>
                  <a:lnTo>
                    <a:pt x="1054" y="1345"/>
                  </a:lnTo>
                  <a:lnTo>
                    <a:pt x="1063" y="1342"/>
                  </a:lnTo>
                  <a:lnTo>
                    <a:pt x="1063" y="1342"/>
                  </a:lnTo>
                  <a:lnTo>
                    <a:pt x="1078" y="1337"/>
                  </a:lnTo>
                  <a:lnTo>
                    <a:pt x="1082" y="1337"/>
                  </a:lnTo>
                  <a:lnTo>
                    <a:pt x="1085" y="1339"/>
                  </a:lnTo>
                  <a:lnTo>
                    <a:pt x="1086" y="1341"/>
                  </a:lnTo>
                  <a:lnTo>
                    <a:pt x="1086" y="1344"/>
                  </a:lnTo>
                  <a:lnTo>
                    <a:pt x="1085" y="1356"/>
                  </a:lnTo>
                  <a:lnTo>
                    <a:pt x="1085" y="1356"/>
                  </a:lnTo>
                  <a:lnTo>
                    <a:pt x="1080" y="1388"/>
                  </a:lnTo>
                  <a:lnTo>
                    <a:pt x="1076" y="1402"/>
                  </a:lnTo>
                  <a:lnTo>
                    <a:pt x="1073" y="1409"/>
                  </a:lnTo>
                  <a:lnTo>
                    <a:pt x="1069" y="1413"/>
                  </a:lnTo>
                  <a:lnTo>
                    <a:pt x="1069" y="1413"/>
                  </a:lnTo>
                  <a:lnTo>
                    <a:pt x="1067" y="1417"/>
                  </a:lnTo>
                  <a:lnTo>
                    <a:pt x="1064" y="1422"/>
                  </a:lnTo>
                  <a:lnTo>
                    <a:pt x="1063" y="1427"/>
                  </a:lnTo>
                  <a:lnTo>
                    <a:pt x="1064" y="1432"/>
                  </a:lnTo>
                  <a:lnTo>
                    <a:pt x="1065" y="1436"/>
                  </a:lnTo>
                  <a:lnTo>
                    <a:pt x="1069" y="1439"/>
                  </a:lnTo>
                  <a:lnTo>
                    <a:pt x="1073" y="1440"/>
                  </a:lnTo>
                  <a:lnTo>
                    <a:pt x="1079" y="1440"/>
                  </a:lnTo>
                  <a:lnTo>
                    <a:pt x="1079" y="1440"/>
                  </a:lnTo>
                  <a:lnTo>
                    <a:pt x="1095" y="1437"/>
                  </a:lnTo>
                  <a:lnTo>
                    <a:pt x="1103" y="1436"/>
                  </a:lnTo>
                  <a:lnTo>
                    <a:pt x="1112" y="1434"/>
                  </a:lnTo>
                  <a:lnTo>
                    <a:pt x="1121" y="1436"/>
                  </a:lnTo>
                  <a:lnTo>
                    <a:pt x="1124" y="1437"/>
                  </a:lnTo>
                  <a:lnTo>
                    <a:pt x="1127" y="1438"/>
                  </a:lnTo>
                  <a:lnTo>
                    <a:pt x="1129" y="1440"/>
                  </a:lnTo>
                  <a:lnTo>
                    <a:pt x="1132" y="1444"/>
                  </a:lnTo>
                  <a:lnTo>
                    <a:pt x="1133" y="1448"/>
                  </a:lnTo>
                  <a:lnTo>
                    <a:pt x="1133" y="1454"/>
                  </a:lnTo>
                  <a:lnTo>
                    <a:pt x="1133" y="1454"/>
                  </a:lnTo>
                  <a:lnTo>
                    <a:pt x="1130" y="1476"/>
                  </a:lnTo>
                  <a:lnTo>
                    <a:pt x="1130" y="1497"/>
                  </a:lnTo>
                  <a:lnTo>
                    <a:pt x="1130" y="1507"/>
                  </a:lnTo>
                  <a:lnTo>
                    <a:pt x="1132" y="1515"/>
                  </a:lnTo>
                  <a:lnTo>
                    <a:pt x="1133" y="1524"/>
                  </a:lnTo>
                  <a:lnTo>
                    <a:pt x="1136" y="1531"/>
                  </a:lnTo>
                  <a:lnTo>
                    <a:pt x="1136" y="1531"/>
                  </a:lnTo>
                  <a:lnTo>
                    <a:pt x="1143" y="1544"/>
                  </a:lnTo>
                  <a:lnTo>
                    <a:pt x="1146" y="1550"/>
                  </a:lnTo>
                  <a:lnTo>
                    <a:pt x="1150" y="1555"/>
                  </a:lnTo>
                  <a:lnTo>
                    <a:pt x="1155" y="1558"/>
                  </a:lnTo>
                  <a:lnTo>
                    <a:pt x="1161" y="1560"/>
                  </a:lnTo>
                  <a:lnTo>
                    <a:pt x="1168" y="1557"/>
                  </a:lnTo>
                  <a:lnTo>
                    <a:pt x="1177" y="1552"/>
                  </a:lnTo>
                  <a:lnTo>
                    <a:pt x="1177" y="1552"/>
                  </a:lnTo>
                  <a:lnTo>
                    <a:pt x="1186" y="1547"/>
                  </a:lnTo>
                  <a:lnTo>
                    <a:pt x="1194" y="1544"/>
                  </a:lnTo>
                  <a:lnTo>
                    <a:pt x="1200" y="1544"/>
                  </a:lnTo>
                  <a:lnTo>
                    <a:pt x="1205" y="1545"/>
                  </a:lnTo>
                  <a:lnTo>
                    <a:pt x="1209" y="1548"/>
                  </a:lnTo>
                  <a:lnTo>
                    <a:pt x="1213" y="1552"/>
                  </a:lnTo>
                  <a:lnTo>
                    <a:pt x="1219" y="1563"/>
                  </a:lnTo>
                  <a:lnTo>
                    <a:pt x="1219" y="1563"/>
                  </a:lnTo>
                  <a:lnTo>
                    <a:pt x="1221" y="1567"/>
                  </a:lnTo>
                  <a:lnTo>
                    <a:pt x="1224" y="1569"/>
                  </a:lnTo>
                  <a:lnTo>
                    <a:pt x="1225" y="1569"/>
                  </a:lnTo>
                  <a:lnTo>
                    <a:pt x="1227" y="1568"/>
                  </a:lnTo>
                  <a:lnTo>
                    <a:pt x="1231" y="1561"/>
                  </a:lnTo>
                  <a:lnTo>
                    <a:pt x="1236" y="1550"/>
                  </a:lnTo>
                  <a:lnTo>
                    <a:pt x="1236" y="1550"/>
                  </a:lnTo>
                  <a:lnTo>
                    <a:pt x="1240" y="1544"/>
                  </a:lnTo>
                  <a:lnTo>
                    <a:pt x="1243" y="1539"/>
                  </a:lnTo>
                  <a:lnTo>
                    <a:pt x="1248" y="1534"/>
                  </a:lnTo>
                  <a:lnTo>
                    <a:pt x="1254" y="1530"/>
                  </a:lnTo>
                  <a:lnTo>
                    <a:pt x="1267" y="1521"/>
                  </a:lnTo>
                  <a:lnTo>
                    <a:pt x="1271" y="1518"/>
                  </a:lnTo>
                  <a:lnTo>
                    <a:pt x="1278" y="1513"/>
                  </a:lnTo>
                  <a:lnTo>
                    <a:pt x="1278" y="1513"/>
                  </a:lnTo>
                  <a:lnTo>
                    <a:pt x="1281" y="1509"/>
                  </a:lnTo>
                  <a:lnTo>
                    <a:pt x="1286" y="1506"/>
                  </a:lnTo>
                  <a:lnTo>
                    <a:pt x="1291" y="1503"/>
                  </a:lnTo>
                  <a:lnTo>
                    <a:pt x="1294" y="1502"/>
                  </a:lnTo>
                  <a:lnTo>
                    <a:pt x="1297" y="1503"/>
                  </a:lnTo>
                  <a:lnTo>
                    <a:pt x="1298" y="1504"/>
                  </a:lnTo>
                  <a:lnTo>
                    <a:pt x="1300" y="1507"/>
                  </a:lnTo>
                  <a:lnTo>
                    <a:pt x="1300" y="1510"/>
                  </a:lnTo>
                  <a:lnTo>
                    <a:pt x="1300" y="1510"/>
                  </a:lnTo>
                  <a:lnTo>
                    <a:pt x="1297" y="1521"/>
                  </a:lnTo>
                  <a:lnTo>
                    <a:pt x="1295" y="1534"/>
                  </a:lnTo>
                  <a:lnTo>
                    <a:pt x="1295" y="1540"/>
                  </a:lnTo>
                  <a:lnTo>
                    <a:pt x="1295" y="1545"/>
                  </a:lnTo>
                  <a:lnTo>
                    <a:pt x="1297" y="1547"/>
                  </a:lnTo>
                  <a:lnTo>
                    <a:pt x="1300" y="1548"/>
                  </a:lnTo>
                  <a:lnTo>
                    <a:pt x="1300" y="1548"/>
                  </a:lnTo>
                  <a:lnTo>
                    <a:pt x="1306" y="1550"/>
                  </a:lnTo>
                  <a:lnTo>
                    <a:pt x="1311" y="1551"/>
                  </a:lnTo>
                  <a:lnTo>
                    <a:pt x="1312" y="1551"/>
                  </a:lnTo>
                  <a:lnTo>
                    <a:pt x="1312" y="1548"/>
                  </a:lnTo>
                  <a:lnTo>
                    <a:pt x="1308" y="1541"/>
                  </a:lnTo>
                  <a:lnTo>
                    <a:pt x="1308" y="1541"/>
                  </a:lnTo>
                  <a:lnTo>
                    <a:pt x="1306" y="1535"/>
                  </a:lnTo>
                  <a:lnTo>
                    <a:pt x="1305" y="1530"/>
                  </a:lnTo>
                  <a:lnTo>
                    <a:pt x="1305" y="1524"/>
                  </a:lnTo>
                  <a:lnTo>
                    <a:pt x="1306" y="1519"/>
                  </a:lnTo>
                  <a:lnTo>
                    <a:pt x="1307" y="1515"/>
                  </a:lnTo>
                  <a:lnTo>
                    <a:pt x="1311" y="1513"/>
                  </a:lnTo>
                  <a:lnTo>
                    <a:pt x="1314" y="1512"/>
                  </a:lnTo>
                  <a:lnTo>
                    <a:pt x="1319" y="1512"/>
                  </a:lnTo>
                  <a:lnTo>
                    <a:pt x="1319" y="1512"/>
                  </a:lnTo>
                  <a:lnTo>
                    <a:pt x="1324" y="1514"/>
                  </a:lnTo>
                  <a:lnTo>
                    <a:pt x="1329" y="1518"/>
                  </a:lnTo>
                  <a:lnTo>
                    <a:pt x="1338" y="1525"/>
                  </a:lnTo>
                  <a:lnTo>
                    <a:pt x="1341" y="1529"/>
                  </a:lnTo>
                  <a:lnTo>
                    <a:pt x="1345" y="1531"/>
                  </a:lnTo>
                  <a:lnTo>
                    <a:pt x="1350" y="1533"/>
                  </a:lnTo>
                  <a:lnTo>
                    <a:pt x="1354" y="1531"/>
                  </a:lnTo>
                  <a:lnTo>
                    <a:pt x="1354" y="1531"/>
                  </a:lnTo>
                  <a:lnTo>
                    <a:pt x="1359" y="1530"/>
                  </a:lnTo>
                  <a:lnTo>
                    <a:pt x="1362" y="1531"/>
                  </a:lnTo>
                  <a:lnTo>
                    <a:pt x="1368" y="1536"/>
                  </a:lnTo>
                  <a:lnTo>
                    <a:pt x="1371" y="1539"/>
                  </a:lnTo>
                  <a:lnTo>
                    <a:pt x="1375" y="1540"/>
                  </a:lnTo>
                  <a:lnTo>
                    <a:pt x="1379" y="1541"/>
                  </a:lnTo>
                  <a:lnTo>
                    <a:pt x="1386" y="1539"/>
                  </a:lnTo>
                  <a:lnTo>
                    <a:pt x="1386" y="1539"/>
                  </a:lnTo>
                  <a:lnTo>
                    <a:pt x="1398" y="1533"/>
                  </a:lnTo>
                  <a:lnTo>
                    <a:pt x="1410" y="1528"/>
                  </a:lnTo>
                  <a:lnTo>
                    <a:pt x="1415" y="1528"/>
                  </a:lnTo>
                  <a:lnTo>
                    <a:pt x="1420" y="1528"/>
                  </a:lnTo>
                  <a:lnTo>
                    <a:pt x="1425" y="1530"/>
                  </a:lnTo>
                  <a:lnTo>
                    <a:pt x="1429" y="1535"/>
                  </a:lnTo>
                  <a:lnTo>
                    <a:pt x="1429" y="1535"/>
                  </a:lnTo>
                  <a:lnTo>
                    <a:pt x="1432" y="1540"/>
                  </a:lnTo>
                  <a:lnTo>
                    <a:pt x="1433" y="1545"/>
                  </a:lnTo>
                  <a:lnTo>
                    <a:pt x="1432" y="1553"/>
                  </a:lnTo>
                  <a:lnTo>
                    <a:pt x="1432" y="1557"/>
                  </a:lnTo>
                  <a:lnTo>
                    <a:pt x="1433" y="1561"/>
                  </a:lnTo>
                  <a:lnTo>
                    <a:pt x="1436" y="1562"/>
                  </a:lnTo>
                  <a:lnTo>
                    <a:pt x="1440" y="1563"/>
                  </a:lnTo>
                  <a:lnTo>
                    <a:pt x="1440" y="1563"/>
                  </a:lnTo>
                  <a:lnTo>
                    <a:pt x="1446" y="1564"/>
                  </a:lnTo>
                  <a:lnTo>
                    <a:pt x="1449" y="1567"/>
                  </a:lnTo>
                  <a:lnTo>
                    <a:pt x="1457" y="1573"/>
                  </a:lnTo>
                  <a:lnTo>
                    <a:pt x="1464" y="1582"/>
                  </a:lnTo>
                  <a:lnTo>
                    <a:pt x="1470" y="1585"/>
                  </a:lnTo>
                  <a:lnTo>
                    <a:pt x="1476" y="1589"/>
                  </a:lnTo>
                  <a:lnTo>
                    <a:pt x="1476" y="1589"/>
                  </a:lnTo>
                  <a:lnTo>
                    <a:pt x="1491" y="1595"/>
                  </a:lnTo>
                  <a:lnTo>
                    <a:pt x="1505" y="1602"/>
                  </a:lnTo>
                  <a:lnTo>
                    <a:pt x="1513" y="1605"/>
                  </a:lnTo>
                  <a:lnTo>
                    <a:pt x="1522" y="1607"/>
                  </a:lnTo>
                  <a:lnTo>
                    <a:pt x="1530" y="1609"/>
                  </a:lnTo>
                  <a:lnTo>
                    <a:pt x="1540" y="1607"/>
                  </a:lnTo>
                  <a:lnTo>
                    <a:pt x="1540" y="1607"/>
                  </a:lnTo>
                  <a:lnTo>
                    <a:pt x="1546" y="1607"/>
                  </a:lnTo>
                  <a:lnTo>
                    <a:pt x="1550" y="1607"/>
                  </a:lnTo>
                  <a:lnTo>
                    <a:pt x="1555" y="1610"/>
                  </a:lnTo>
                  <a:lnTo>
                    <a:pt x="1559" y="1611"/>
                  </a:lnTo>
                  <a:lnTo>
                    <a:pt x="1566" y="1617"/>
                  </a:lnTo>
                  <a:lnTo>
                    <a:pt x="1572" y="1626"/>
                  </a:lnTo>
                  <a:lnTo>
                    <a:pt x="1577" y="1634"/>
                  </a:lnTo>
                  <a:lnTo>
                    <a:pt x="1582" y="1645"/>
                  </a:lnTo>
                  <a:lnTo>
                    <a:pt x="1584" y="1655"/>
                  </a:lnTo>
                  <a:lnTo>
                    <a:pt x="1587" y="1665"/>
                  </a:lnTo>
                  <a:lnTo>
                    <a:pt x="1587" y="1665"/>
                  </a:lnTo>
                  <a:lnTo>
                    <a:pt x="1587" y="1675"/>
                  </a:lnTo>
                  <a:lnTo>
                    <a:pt x="1587" y="1682"/>
                  </a:lnTo>
                  <a:lnTo>
                    <a:pt x="1586" y="1688"/>
                  </a:lnTo>
                  <a:lnTo>
                    <a:pt x="1584" y="1693"/>
                  </a:lnTo>
                  <a:lnTo>
                    <a:pt x="1581" y="1702"/>
                  </a:lnTo>
                  <a:lnTo>
                    <a:pt x="1581" y="1704"/>
                  </a:lnTo>
                  <a:lnTo>
                    <a:pt x="1581" y="1707"/>
                  </a:lnTo>
                  <a:lnTo>
                    <a:pt x="1581" y="1707"/>
                  </a:lnTo>
                  <a:lnTo>
                    <a:pt x="1582" y="1709"/>
                  </a:lnTo>
                  <a:lnTo>
                    <a:pt x="1584" y="1709"/>
                  </a:lnTo>
                  <a:lnTo>
                    <a:pt x="1589" y="1707"/>
                  </a:lnTo>
                  <a:lnTo>
                    <a:pt x="1597" y="1704"/>
                  </a:lnTo>
                  <a:lnTo>
                    <a:pt x="1600" y="1704"/>
                  </a:lnTo>
                  <a:lnTo>
                    <a:pt x="1604" y="1704"/>
                  </a:lnTo>
                  <a:lnTo>
                    <a:pt x="1604" y="1704"/>
                  </a:lnTo>
                  <a:lnTo>
                    <a:pt x="1615" y="1710"/>
                  </a:lnTo>
                  <a:lnTo>
                    <a:pt x="1626" y="1719"/>
                  </a:lnTo>
                  <a:lnTo>
                    <a:pt x="1641" y="1730"/>
                  </a:lnTo>
                  <a:lnTo>
                    <a:pt x="1641" y="1730"/>
                  </a:lnTo>
                  <a:lnTo>
                    <a:pt x="1645" y="1733"/>
                  </a:lnTo>
                  <a:lnTo>
                    <a:pt x="1656" y="1739"/>
                  </a:lnTo>
                  <a:lnTo>
                    <a:pt x="1663" y="1742"/>
                  </a:lnTo>
                  <a:lnTo>
                    <a:pt x="1672" y="1745"/>
                  </a:lnTo>
                  <a:lnTo>
                    <a:pt x="1681" y="1747"/>
                  </a:lnTo>
                  <a:lnTo>
                    <a:pt x="1691" y="1749"/>
                  </a:lnTo>
                  <a:lnTo>
                    <a:pt x="1691" y="1749"/>
                  </a:lnTo>
                  <a:lnTo>
                    <a:pt x="1703" y="1750"/>
                  </a:lnTo>
                  <a:lnTo>
                    <a:pt x="1715" y="1752"/>
                  </a:lnTo>
                  <a:lnTo>
                    <a:pt x="1727" y="1757"/>
                  </a:lnTo>
                  <a:lnTo>
                    <a:pt x="1739" y="1764"/>
                  </a:lnTo>
                  <a:lnTo>
                    <a:pt x="1751" y="1772"/>
                  </a:lnTo>
                  <a:lnTo>
                    <a:pt x="1764" y="1780"/>
                  </a:lnTo>
                  <a:lnTo>
                    <a:pt x="1773" y="1789"/>
                  </a:lnTo>
                  <a:lnTo>
                    <a:pt x="1783" y="1799"/>
                  </a:lnTo>
                  <a:lnTo>
                    <a:pt x="1783" y="1799"/>
                  </a:lnTo>
                  <a:lnTo>
                    <a:pt x="1792" y="1809"/>
                  </a:lnTo>
                  <a:lnTo>
                    <a:pt x="1797" y="1818"/>
                  </a:lnTo>
                  <a:lnTo>
                    <a:pt x="1798" y="1828"/>
                  </a:lnTo>
                  <a:lnTo>
                    <a:pt x="1797" y="1838"/>
                  </a:lnTo>
                  <a:lnTo>
                    <a:pt x="1794" y="1848"/>
                  </a:lnTo>
                  <a:lnTo>
                    <a:pt x="1789" y="1858"/>
                  </a:lnTo>
                  <a:lnTo>
                    <a:pt x="1783" y="1868"/>
                  </a:lnTo>
                  <a:lnTo>
                    <a:pt x="1775" y="1876"/>
                  </a:lnTo>
                  <a:lnTo>
                    <a:pt x="1775" y="1876"/>
                  </a:lnTo>
                  <a:lnTo>
                    <a:pt x="1759" y="1893"/>
                  </a:lnTo>
                  <a:lnTo>
                    <a:pt x="1751" y="1902"/>
                  </a:lnTo>
                  <a:lnTo>
                    <a:pt x="1745" y="1911"/>
                  </a:lnTo>
                  <a:lnTo>
                    <a:pt x="1740" y="1920"/>
                  </a:lnTo>
                  <a:lnTo>
                    <a:pt x="1737" y="1930"/>
                  </a:lnTo>
                  <a:lnTo>
                    <a:pt x="1734" y="1940"/>
                  </a:lnTo>
                  <a:lnTo>
                    <a:pt x="1733" y="1950"/>
                  </a:lnTo>
                  <a:lnTo>
                    <a:pt x="1733" y="1950"/>
                  </a:lnTo>
                  <a:lnTo>
                    <a:pt x="1734" y="1961"/>
                  </a:lnTo>
                  <a:lnTo>
                    <a:pt x="1735" y="1971"/>
                  </a:lnTo>
                  <a:lnTo>
                    <a:pt x="1737" y="1979"/>
                  </a:lnTo>
                  <a:lnTo>
                    <a:pt x="1738" y="1989"/>
                  </a:lnTo>
                  <a:lnTo>
                    <a:pt x="1738" y="1998"/>
                  </a:lnTo>
                  <a:lnTo>
                    <a:pt x="1734" y="2007"/>
                  </a:lnTo>
                  <a:lnTo>
                    <a:pt x="1728" y="2019"/>
                  </a:lnTo>
                  <a:lnTo>
                    <a:pt x="1718" y="2031"/>
                  </a:lnTo>
                  <a:lnTo>
                    <a:pt x="1718" y="2031"/>
                  </a:lnTo>
                  <a:lnTo>
                    <a:pt x="1712" y="2037"/>
                  </a:lnTo>
                  <a:lnTo>
                    <a:pt x="1708" y="2042"/>
                  </a:lnTo>
                  <a:lnTo>
                    <a:pt x="1706" y="2048"/>
                  </a:lnTo>
                  <a:lnTo>
                    <a:pt x="1703" y="2052"/>
                  </a:lnTo>
                  <a:lnTo>
                    <a:pt x="1701" y="2060"/>
                  </a:lnTo>
                  <a:lnTo>
                    <a:pt x="1701" y="2069"/>
                  </a:lnTo>
                  <a:lnTo>
                    <a:pt x="1701" y="2076"/>
                  </a:lnTo>
                  <a:lnTo>
                    <a:pt x="1699" y="2082"/>
                  </a:lnTo>
                  <a:lnTo>
                    <a:pt x="1696" y="2086"/>
                  </a:lnTo>
                  <a:lnTo>
                    <a:pt x="1692" y="2090"/>
                  </a:lnTo>
                  <a:lnTo>
                    <a:pt x="1681" y="2097"/>
                  </a:lnTo>
                  <a:lnTo>
                    <a:pt x="1681" y="2097"/>
                  </a:lnTo>
                  <a:lnTo>
                    <a:pt x="1668" y="2104"/>
                  </a:lnTo>
                  <a:lnTo>
                    <a:pt x="1654" y="2111"/>
                  </a:lnTo>
                  <a:lnTo>
                    <a:pt x="1627" y="2120"/>
                  </a:lnTo>
                  <a:lnTo>
                    <a:pt x="1618" y="2127"/>
                  </a:lnTo>
                  <a:lnTo>
                    <a:pt x="1608" y="2133"/>
                  </a:lnTo>
                  <a:lnTo>
                    <a:pt x="1605" y="2136"/>
                  </a:lnTo>
                  <a:lnTo>
                    <a:pt x="1602" y="2140"/>
                  </a:lnTo>
                  <a:lnTo>
                    <a:pt x="1600" y="2145"/>
                  </a:lnTo>
                  <a:lnTo>
                    <a:pt x="1599" y="2150"/>
                  </a:lnTo>
                  <a:lnTo>
                    <a:pt x="1599" y="2150"/>
                  </a:lnTo>
                  <a:lnTo>
                    <a:pt x="1598" y="2171"/>
                  </a:lnTo>
                  <a:lnTo>
                    <a:pt x="1597" y="2189"/>
                  </a:lnTo>
                  <a:lnTo>
                    <a:pt x="1595" y="2198"/>
                  </a:lnTo>
                  <a:lnTo>
                    <a:pt x="1594" y="2205"/>
                  </a:lnTo>
                  <a:lnTo>
                    <a:pt x="1592" y="2212"/>
                  </a:lnTo>
                  <a:lnTo>
                    <a:pt x="1588" y="2219"/>
                  </a:lnTo>
                  <a:lnTo>
                    <a:pt x="1588" y="2219"/>
                  </a:lnTo>
                  <a:lnTo>
                    <a:pt x="1581" y="2231"/>
                  </a:lnTo>
                  <a:lnTo>
                    <a:pt x="1572" y="2244"/>
                  </a:lnTo>
                  <a:lnTo>
                    <a:pt x="1566" y="2251"/>
                  </a:lnTo>
                  <a:lnTo>
                    <a:pt x="1560" y="2255"/>
                  </a:lnTo>
                  <a:lnTo>
                    <a:pt x="1554" y="2260"/>
                  </a:lnTo>
                  <a:lnTo>
                    <a:pt x="1545" y="2264"/>
                  </a:lnTo>
                  <a:lnTo>
                    <a:pt x="1545" y="2264"/>
                  </a:lnTo>
                  <a:lnTo>
                    <a:pt x="1541" y="2266"/>
                  </a:lnTo>
                  <a:lnTo>
                    <a:pt x="1539" y="2268"/>
                  </a:lnTo>
                  <a:lnTo>
                    <a:pt x="1538" y="2270"/>
                  </a:lnTo>
                  <a:lnTo>
                    <a:pt x="1537" y="2274"/>
                  </a:lnTo>
                  <a:lnTo>
                    <a:pt x="1537" y="2279"/>
                  </a:lnTo>
                  <a:lnTo>
                    <a:pt x="1538" y="2285"/>
                  </a:lnTo>
                  <a:lnTo>
                    <a:pt x="1539" y="2290"/>
                  </a:lnTo>
                  <a:lnTo>
                    <a:pt x="1538" y="2291"/>
                  </a:lnTo>
                  <a:lnTo>
                    <a:pt x="1538" y="2293"/>
                  </a:lnTo>
                  <a:lnTo>
                    <a:pt x="1535" y="2295"/>
                  </a:lnTo>
                  <a:lnTo>
                    <a:pt x="1533" y="2295"/>
                  </a:lnTo>
                  <a:lnTo>
                    <a:pt x="1524" y="2295"/>
                  </a:lnTo>
                  <a:lnTo>
                    <a:pt x="1524" y="2295"/>
                  </a:lnTo>
                  <a:lnTo>
                    <a:pt x="1501" y="2291"/>
                  </a:lnTo>
                  <a:lnTo>
                    <a:pt x="1481" y="2287"/>
                  </a:lnTo>
                  <a:lnTo>
                    <a:pt x="1464" y="2284"/>
                  </a:lnTo>
                  <a:lnTo>
                    <a:pt x="1464" y="2284"/>
                  </a:lnTo>
                  <a:lnTo>
                    <a:pt x="1472" y="2287"/>
                  </a:lnTo>
                  <a:lnTo>
                    <a:pt x="1479" y="2291"/>
                  </a:lnTo>
                  <a:lnTo>
                    <a:pt x="1486" y="2297"/>
                  </a:lnTo>
                  <a:lnTo>
                    <a:pt x="1494" y="2305"/>
                  </a:lnTo>
                  <a:lnTo>
                    <a:pt x="1496" y="2308"/>
                  </a:lnTo>
                  <a:lnTo>
                    <a:pt x="1499" y="2313"/>
                  </a:lnTo>
                  <a:lnTo>
                    <a:pt x="1500" y="2319"/>
                  </a:lnTo>
                  <a:lnTo>
                    <a:pt x="1499" y="2325"/>
                  </a:lnTo>
                  <a:lnTo>
                    <a:pt x="1497" y="2332"/>
                  </a:lnTo>
                  <a:lnTo>
                    <a:pt x="1495" y="2338"/>
                  </a:lnTo>
                  <a:lnTo>
                    <a:pt x="1495" y="2338"/>
                  </a:lnTo>
                  <a:lnTo>
                    <a:pt x="1487" y="2351"/>
                  </a:lnTo>
                  <a:lnTo>
                    <a:pt x="1481" y="2360"/>
                  </a:lnTo>
                  <a:lnTo>
                    <a:pt x="1475" y="2367"/>
                  </a:lnTo>
                  <a:lnTo>
                    <a:pt x="1470" y="2371"/>
                  </a:lnTo>
                  <a:lnTo>
                    <a:pt x="1467" y="2373"/>
                  </a:lnTo>
                  <a:lnTo>
                    <a:pt x="1462" y="2374"/>
                  </a:lnTo>
                  <a:lnTo>
                    <a:pt x="1453" y="2376"/>
                  </a:lnTo>
                  <a:lnTo>
                    <a:pt x="1453" y="2376"/>
                  </a:lnTo>
                  <a:lnTo>
                    <a:pt x="1447" y="2374"/>
                  </a:lnTo>
                  <a:lnTo>
                    <a:pt x="1442" y="2373"/>
                  </a:lnTo>
                  <a:lnTo>
                    <a:pt x="1430" y="2371"/>
                  </a:lnTo>
                  <a:lnTo>
                    <a:pt x="1425" y="2371"/>
                  </a:lnTo>
                  <a:lnTo>
                    <a:pt x="1422" y="2372"/>
                  </a:lnTo>
                  <a:lnTo>
                    <a:pt x="1421" y="2374"/>
                  </a:lnTo>
                  <a:lnTo>
                    <a:pt x="1421" y="2379"/>
                  </a:lnTo>
                  <a:lnTo>
                    <a:pt x="1421" y="2379"/>
                  </a:lnTo>
                  <a:lnTo>
                    <a:pt x="1425" y="2393"/>
                  </a:lnTo>
                  <a:lnTo>
                    <a:pt x="1425" y="2399"/>
                  </a:lnTo>
                  <a:lnTo>
                    <a:pt x="1425" y="2405"/>
                  </a:lnTo>
                  <a:lnTo>
                    <a:pt x="1425" y="2411"/>
                  </a:lnTo>
                  <a:lnTo>
                    <a:pt x="1422" y="2416"/>
                  </a:lnTo>
                  <a:lnTo>
                    <a:pt x="1419" y="2420"/>
                  </a:lnTo>
                  <a:lnTo>
                    <a:pt x="1414" y="2422"/>
                  </a:lnTo>
                  <a:lnTo>
                    <a:pt x="1414" y="2422"/>
                  </a:lnTo>
                  <a:lnTo>
                    <a:pt x="1403" y="2426"/>
                  </a:lnTo>
                  <a:lnTo>
                    <a:pt x="1398" y="2428"/>
                  </a:lnTo>
                  <a:lnTo>
                    <a:pt x="1395" y="2431"/>
                  </a:lnTo>
                  <a:lnTo>
                    <a:pt x="1393" y="2435"/>
                  </a:lnTo>
                  <a:lnTo>
                    <a:pt x="1391" y="2438"/>
                  </a:lnTo>
                  <a:lnTo>
                    <a:pt x="1391" y="2443"/>
                  </a:lnTo>
                  <a:lnTo>
                    <a:pt x="1392" y="2447"/>
                  </a:lnTo>
                  <a:lnTo>
                    <a:pt x="1392" y="2447"/>
                  </a:lnTo>
                  <a:lnTo>
                    <a:pt x="1393" y="2452"/>
                  </a:lnTo>
                  <a:lnTo>
                    <a:pt x="1393" y="2458"/>
                  </a:lnTo>
                  <a:lnTo>
                    <a:pt x="1391" y="2467"/>
                  </a:lnTo>
                  <a:lnTo>
                    <a:pt x="1387" y="2474"/>
                  </a:lnTo>
                  <a:lnTo>
                    <a:pt x="1382" y="2481"/>
                  </a:lnTo>
                  <a:lnTo>
                    <a:pt x="1377" y="2489"/>
                  </a:lnTo>
                  <a:lnTo>
                    <a:pt x="1372" y="2495"/>
                  </a:lnTo>
                  <a:lnTo>
                    <a:pt x="1366" y="2500"/>
                  </a:lnTo>
                  <a:lnTo>
                    <a:pt x="1366" y="2500"/>
                  </a:lnTo>
                  <a:lnTo>
                    <a:pt x="1360" y="2502"/>
                  </a:lnTo>
                  <a:lnTo>
                    <a:pt x="1354" y="2503"/>
                  </a:lnTo>
                  <a:lnTo>
                    <a:pt x="1348" y="2506"/>
                  </a:lnTo>
                  <a:lnTo>
                    <a:pt x="1343" y="2507"/>
                  </a:lnTo>
                  <a:lnTo>
                    <a:pt x="1339" y="2509"/>
                  </a:lnTo>
                  <a:lnTo>
                    <a:pt x="1339" y="2511"/>
                  </a:lnTo>
                  <a:lnTo>
                    <a:pt x="1340" y="2513"/>
                  </a:lnTo>
                  <a:lnTo>
                    <a:pt x="1344" y="2518"/>
                  </a:lnTo>
                  <a:lnTo>
                    <a:pt x="1352" y="2525"/>
                  </a:lnTo>
                  <a:lnTo>
                    <a:pt x="1352" y="2525"/>
                  </a:lnTo>
                  <a:lnTo>
                    <a:pt x="1371" y="2539"/>
                  </a:lnTo>
                  <a:lnTo>
                    <a:pt x="1376" y="2544"/>
                  </a:lnTo>
                  <a:lnTo>
                    <a:pt x="1378" y="2548"/>
                  </a:lnTo>
                  <a:lnTo>
                    <a:pt x="1379" y="2551"/>
                  </a:lnTo>
                  <a:lnTo>
                    <a:pt x="1378" y="2554"/>
                  </a:lnTo>
                  <a:lnTo>
                    <a:pt x="1373" y="2560"/>
                  </a:lnTo>
                  <a:lnTo>
                    <a:pt x="1373" y="2560"/>
                  </a:lnTo>
                  <a:lnTo>
                    <a:pt x="1366" y="2567"/>
                  </a:lnTo>
                  <a:lnTo>
                    <a:pt x="1360" y="2576"/>
                  </a:lnTo>
                  <a:lnTo>
                    <a:pt x="1354" y="2584"/>
                  </a:lnTo>
                  <a:lnTo>
                    <a:pt x="1354" y="2584"/>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29" name="Freeform 29">
              <a:extLst>
                <a:ext uri="{FF2B5EF4-FFF2-40B4-BE49-F238E27FC236}">
                  <a16:creationId xmlns:a16="http://schemas.microsoft.com/office/drawing/2014/main" id="{90B3B061-16EE-4D10-A465-095824C74689}"/>
                </a:ext>
              </a:extLst>
            </p:cNvPr>
            <p:cNvSpPr>
              <a:spLocks/>
            </p:cNvSpPr>
            <p:nvPr/>
          </p:nvSpPr>
          <p:spPr bwMode="auto">
            <a:xfrm>
              <a:off x="2547938" y="3525838"/>
              <a:ext cx="349250" cy="149225"/>
            </a:xfrm>
            <a:custGeom>
              <a:avLst/>
              <a:gdLst>
                <a:gd name="T0" fmla="*/ 0 w 220"/>
                <a:gd name="T1" fmla="*/ 29 h 94"/>
                <a:gd name="T2" fmla="*/ 1 w 220"/>
                <a:gd name="T3" fmla="*/ 35 h 94"/>
                <a:gd name="T4" fmla="*/ 6 w 220"/>
                <a:gd name="T5" fmla="*/ 32 h 94"/>
                <a:gd name="T6" fmla="*/ 16 w 220"/>
                <a:gd name="T7" fmla="*/ 21 h 94"/>
                <a:gd name="T8" fmla="*/ 26 w 220"/>
                <a:gd name="T9" fmla="*/ 16 h 94"/>
                <a:gd name="T10" fmla="*/ 34 w 220"/>
                <a:gd name="T11" fmla="*/ 16 h 94"/>
                <a:gd name="T12" fmla="*/ 38 w 220"/>
                <a:gd name="T13" fmla="*/ 18 h 94"/>
                <a:gd name="T14" fmla="*/ 83 w 220"/>
                <a:gd name="T15" fmla="*/ 44 h 94"/>
                <a:gd name="T16" fmla="*/ 87 w 220"/>
                <a:gd name="T17" fmla="*/ 49 h 94"/>
                <a:gd name="T18" fmla="*/ 86 w 220"/>
                <a:gd name="T19" fmla="*/ 50 h 94"/>
                <a:gd name="T20" fmla="*/ 77 w 220"/>
                <a:gd name="T21" fmla="*/ 52 h 94"/>
                <a:gd name="T22" fmla="*/ 76 w 220"/>
                <a:gd name="T23" fmla="*/ 56 h 94"/>
                <a:gd name="T24" fmla="*/ 83 w 220"/>
                <a:gd name="T25" fmla="*/ 64 h 94"/>
                <a:gd name="T26" fmla="*/ 91 w 220"/>
                <a:gd name="T27" fmla="*/ 67 h 94"/>
                <a:gd name="T28" fmla="*/ 103 w 220"/>
                <a:gd name="T29" fmla="*/ 67 h 94"/>
                <a:gd name="T30" fmla="*/ 119 w 220"/>
                <a:gd name="T31" fmla="*/ 64 h 94"/>
                <a:gd name="T32" fmla="*/ 131 w 220"/>
                <a:gd name="T33" fmla="*/ 64 h 94"/>
                <a:gd name="T34" fmla="*/ 142 w 220"/>
                <a:gd name="T35" fmla="*/ 67 h 94"/>
                <a:gd name="T36" fmla="*/ 157 w 220"/>
                <a:gd name="T37" fmla="*/ 76 h 94"/>
                <a:gd name="T38" fmla="*/ 161 w 220"/>
                <a:gd name="T39" fmla="*/ 83 h 94"/>
                <a:gd name="T40" fmla="*/ 166 w 220"/>
                <a:gd name="T41" fmla="*/ 91 h 94"/>
                <a:gd name="T42" fmla="*/ 172 w 220"/>
                <a:gd name="T43" fmla="*/ 93 h 94"/>
                <a:gd name="T44" fmla="*/ 183 w 220"/>
                <a:gd name="T45" fmla="*/ 89 h 94"/>
                <a:gd name="T46" fmla="*/ 184 w 220"/>
                <a:gd name="T47" fmla="*/ 89 h 94"/>
                <a:gd name="T48" fmla="*/ 194 w 220"/>
                <a:gd name="T49" fmla="*/ 92 h 94"/>
                <a:gd name="T50" fmla="*/ 204 w 220"/>
                <a:gd name="T51" fmla="*/ 93 h 94"/>
                <a:gd name="T52" fmla="*/ 206 w 220"/>
                <a:gd name="T53" fmla="*/ 92 h 94"/>
                <a:gd name="T54" fmla="*/ 216 w 220"/>
                <a:gd name="T55" fmla="*/ 84 h 94"/>
                <a:gd name="T56" fmla="*/ 220 w 220"/>
                <a:gd name="T57" fmla="*/ 81 h 94"/>
                <a:gd name="T58" fmla="*/ 217 w 220"/>
                <a:gd name="T59" fmla="*/ 76 h 94"/>
                <a:gd name="T60" fmla="*/ 213 w 220"/>
                <a:gd name="T61" fmla="*/ 73 h 94"/>
                <a:gd name="T62" fmla="*/ 199 w 220"/>
                <a:gd name="T63" fmla="*/ 72 h 94"/>
                <a:gd name="T64" fmla="*/ 179 w 220"/>
                <a:gd name="T65" fmla="*/ 71 h 94"/>
                <a:gd name="T66" fmla="*/ 173 w 220"/>
                <a:gd name="T67" fmla="*/ 68 h 94"/>
                <a:gd name="T68" fmla="*/ 162 w 220"/>
                <a:gd name="T69" fmla="*/ 64 h 94"/>
                <a:gd name="T70" fmla="*/ 155 w 220"/>
                <a:gd name="T71" fmla="*/ 61 h 94"/>
                <a:gd name="T72" fmla="*/ 142 w 220"/>
                <a:gd name="T73" fmla="*/ 61 h 94"/>
                <a:gd name="T74" fmla="*/ 130 w 220"/>
                <a:gd name="T75" fmla="*/ 52 h 94"/>
                <a:gd name="T76" fmla="*/ 124 w 220"/>
                <a:gd name="T77" fmla="*/ 48 h 94"/>
                <a:gd name="T78" fmla="*/ 99 w 220"/>
                <a:gd name="T79" fmla="*/ 32 h 94"/>
                <a:gd name="T80" fmla="*/ 65 w 220"/>
                <a:gd name="T81" fmla="*/ 14 h 94"/>
                <a:gd name="T82" fmla="*/ 42 w 220"/>
                <a:gd name="T83" fmla="*/ 3 h 94"/>
                <a:gd name="T84" fmla="*/ 31 w 220"/>
                <a:gd name="T85" fmla="*/ 0 h 94"/>
                <a:gd name="T86" fmla="*/ 20 w 220"/>
                <a:gd name="T87" fmla="*/ 0 h 94"/>
                <a:gd name="T88" fmla="*/ 15 w 220"/>
                <a:gd name="T89" fmla="*/ 2 h 94"/>
                <a:gd name="T90" fmla="*/ 7 w 220"/>
                <a:gd name="T91" fmla="*/ 8 h 94"/>
                <a:gd name="T92" fmla="*/ 1 w 220"/>
                <a:gd name="T93" fmla="*/ 22 h 94"/>
                <a:gd name="T94" fmla="*/ 0 w 220"/>
                <a:gd name="T95" fmla="*/ 2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0" h="94">
                  <a:moveTo>
                    <a:pt x="0" y="29"/>
                  </a:moveTo>
                  <a:lnTo>
                    <a:pt x="0" y="29"/>
                  </a:lnTo>
                  <a:lnTo>
                    <a:pt x="1" y="34"/>
                  </a:lnTo>
                  <a:lnTo>
                    <a:pt x="1" y="35"/>
                  </a:lnTo>
                  <a:lnTo>
                    <a:pt x="2" y="34"/>
                  </a:lnTo>
                  <a:lnTo>
                    <a:pt x="6" y="32"/>
                  </a:lnTo>
                  <a:lnTo>
                    <a:pt x="11" y="27"/>
                  </a:lnTo>
                  <a:lnTo>
                    <a:pt x="16" y="21"/>
                  </a:lnTo>
                  <a:lnTo>
                    <a:pt x="22" y="17"/>
                  </a:lnTo>
                  <a:lnTo>
                    <a:pt x="26" y="16"/>
                  </a:lnTo>
                  <a:lnTo>
                    <a:pt x="29" y="16"/>
                  </a:lnTo>
                  <a:lnTo>
                    <a:pt x="34" y="16"/>
                  </a:lnTo>
                  <a:lnTo>
                    <a:pt x="38" y="18"/>
                  </a:lnTo>
                  <a:lnTo>
                    <a:pt x="38" y="18"/>
                  </a:lnTo>
                  <a:lnTo>
                    <a:pt x="71" y="37"/>
                  </a:lnTo>
                  <a:lnTo>
                    <a:pt x="83" y="44"/>
                  </a:lnTo>
                  <a:lnTo>
                    <a:pt x="86" y="46"/>
                  </a:lnTo>
                  <a:lnTo>
                    <a:pt x="87" y="49"/>
                  </a:lnTo>
                  <a:lnTo>
                    <a:pt x="87" y="49"/>
                  </a:lnTo>
                  <a:lnTo>
                    <a:pt x="86" y="50"/>
                  </a:lnTo>
                  <a:lnTo>
                    <a:pt x="83" y="51"/>
                  </a:lnTo>
                  <a:lnTo>
                    <a:pt x="77" y="52"/>
                  </a:lnTo>
                  <a:lnTo>
                    <a:pt x="76" y="55"/>
                  </a:lnTo>
                  <a:lnTo>
                    <a:pt x="76" y="56"/>
                  </a:lnTo>
                  <a:lnTo>
                    <a:pt x="78" y="60"/>
                  </a:lnTo>
                  <a:lnTo>
                    <a:pt x="83" y="64"/>
                  </a:lnTo>
                  <a:lnTo>
                    <a:pt x="83" y="64"/>
                  </a:lnTo>
                  <a:lnTo>
                    <a:pt x="91" y="67"/>
                  </a:lnTo>
                  <a:lnTo>
                    <a:pt x="98" y="68"/>
                  </a:lnTo>
                  <a:lnTo>
                    <a:pt x="103" y="67"/>
                  </a:lnTo>
                  <a:lnTo>
                    <a:pt x="109" y="66"/>
                  </a:lnTo>
                  <a:lnTo>
                    <a:pt x="119" y="64"/>
                  </a:lnTo>
                  <a:lnTo>
                    <a:pt x="125" y="62"/>
                  </a:lnTo>
                  <a:lnTo>
                    <a:pt x="131" y="64"/>
                  </a:lnTo>
                  <a:lnTo>
                    <a:pt x="131" y="64"/>
                  </a:lnTo>
                  <a:lnTo>
                    <a:pt x="142" y="67"/>
                  </a:lnTo>
                  <a:lnTo>
                    <a:pt x="151" y="71"/>
                  </a:lnTo>
                  <a:lnTo>
                    <a:pt x="157" y="76"/>
                  </a:lnTo>
                  <a:lnTo>
                    <a:pt x="161" y="83"/>
                  </a:lnTo>
                  <a:lnTo>
                    <a:pt x="161" y="83"/>
                  </a:lnTo>
                  <a:lnTo>
                    <a:pt x="163" y="87"/>
                  </a:lnTo>
                  <a:lnTo>
                    <a:pt x="166" y="91"/>
                  </a:lnTo>
                  <a:lnTo>
                    <a:pt x="169" y="92"/>
                  </a:lnTo>
                  <a:lnTo>
                    <a:pt x="172" y="93"/>
                  </a:lnTo>
                  <a:lnTo>
                    <a:pt x="178" y="92"/>
                  </a:lnTo>
                  <a:lnTo>
                    <a:pt x="183" y="89"/>
                  </a:lnTo>
                  <a:lnTo>
                    <a:pt x="183" y="89"/>
                  </a:lnTo>
                  <a:lnTo>
                    <a:pt x="184" y="89"/>
                  </a:lnTo>
                  <a:lnTo>
                    <a:pt x="186" y="89"/>
                  </a:lnTo>
                  <a:lnTo>
                    <a:pt x="194" y="92"/>
                  </a:lnTo>
                  <a:lnTo>
                    <a:pt x="200" y="94"/>
                  </a:lnTo>
                  <a:lnTo>
                    <a:pt x="204" y="93"/>
                  </a:lnTo>
                  <a:lnTo>
                    <a:pt x="206" y="92"/>
                  </a:lnTo>
                  <a:lnTo>
                    <a:pt x="206" y="92"/>
                  </a:lnTo>
                  <a:lnTo>
                    <a:pt x="211" y="88"/>
                  </a:lnTo>
                  <a:lnTo>
                    <a:pt x="216" y="84"/>
                  </a:lnTo>
                  <a:lnTo>
                    <a:pt x="218" y="83"/>
                  </a:lnTo>
                  <a:lnTo>
                    <a:pt x="220" y="81"/>
                  </a:lnTo>
                  <a:lnTo>
                    <a:pt x="218" y="78"/>
                  </a:lnTo>
                  <a:lnTo>
                    <a:pt x="217" y="76"/>
                  </a:lnTo>
                  <a:lnTo>
                    <a:pt x="217" y="76"/>
                  </a:lnTo>
                  <a:lnTo>
                    <a:pt x="213" y="73"/>
                  </a:lnTo>
                  <a:lnTo>
                    <a:pt x="209" y="72"/>
                  </a:lnTo>
                  <a:lnTo>
                    <a:pt x="199" y="72"/>
                  </a:lnTo>
                  <a:lnTo>
                    <a:pt x="186" y="71"/>
                  </a:lnTo>
                  <a:lnTo>
                    <a:pt x="179" y="71"/>
                  </a:lnTo>
                  <a:lnTo>
                    <a:pt x="179" y="71"/>
                  </a:lnTo>
                  <a:lnTo>
                    <a:pt x="173" y="68"/>
                  </a:lnTo>
                  <a:lnTo>
                    <a:pt x="168" y="66"/>
                  </a:lnTo>
                  <a:lnTo>
                    <a:pt x="162" y="64"/>
                  </a:lnTo>
                  <a:lnTo>
                    <a:pt x="155" y="61"/>
                  </a:lnTo>
                  <a:lnTo>
                    <a:pt x="155" y="61"/>
                  </a:lnTo>
                  <a:lnTo>
                    <a:pt x="147" y="61"/>
                  </a:lnTo>
                  <a:lnTo>
                    <a:pt x="142" y="61"/>
                  </a:lnTo>
                  <a:lnTo>
                    <a:pt x="137" y="59"/>
                  </a:lnTo>
                  <a:lnTo>
                    <a:pt x="130" y="52"/>
                  </a:lnTo>
                  <a:lnTo>
                    <a:pt x="130" y="52"/>
                  </a:lnTo>
                  <a:lnTo>
                    <a:pt x="124" y="48"/>
                  </a:lnTo>
                  <a:lnTo>
                    <a:pt x="116" y="43"/>
                  </a:lnTo>
                  <a:lnTo>
                    <a:pt x="99" y="32"/>
                  </a:lnTo>
                  <a:lnTo>
                    <a:pt x="81" y="22"/>
                  </a:lnTo>
                  <a:lnTo>
                    <a:pt x="65" y="14"/>
                  </a:lnTo>
                  <a:lnTo>
                    <a:pt x="65" y="14"/>
                  </a:lnTo>
                  <a:lnTo>
                    <a:pt x="42" y="3"/>
                  </a:lnTo>
                  <a:lnTo>
                    <a:pt x="37" y="1"/>
                  </a:lnTo>
                  <a:lnTo>
                    <a:pt x="31" y="0"/>
                  </a:lnTo>
                  <a:lnTo>
                    <a:pt x="26" y="0"/>
                  </a:lnTo>
                  <a:lnTo>
                    <a:pt x="20" y="0"/>
                  </a:lnTo>
                  <a:lnTo>
                    <a:pt x="20" y="0"/>
                  </a:lnTo>
                  <a:lnTo>
                    <a:pt x="15" y="2"/>
                  </a:lnTo>
                  <a:lnTo>
                    <a:pt x="11" y="5"/>
                  </a:lnTo>
                  <a:lnTo>
                    <a:pt x="7" y="8"/>
                  </a:lnTo>
                  <a:lnTo>
                    <a:pt x="5" y="12"/>
                  </a:lnTo>
                  <a:lnTo>
                    <a:pt x="1" y="22"/>
                  </a:lnTo>
                  <a:lnTo>
                    <a:pt x="0" y="29"/>
                  </a:lnTo>
                  <a:lnTo>
                    <a:pt x="0" y="29"/>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sp>
          <p:nvSpPr>
            <p:cNvPr id="30" name="Freeform 30">
              <a:extLst>
                <a:ext uri="{FF2B5EF4-FFF2-40B4-BE49-F238E27FC236}">
                  <a16:creationId xmlns:a16="http://schemas.microsoft.com/office/drawing/2014/main" id="{89944337-DD23-4B47-B741-FD2437A29D97}"/>
                </a:ext>
              </a:extLst>
            </p:cNvPr>
            <p:cNvSpPr>
              <a:spLocks/>
            </p:cNvSpPr>
            <p:nvPr/>
          </p:nvSpPr>
          <p:spPr bwMode="auto">
            <a:xfrm>
              <a:off x="3082925" y="2671763"/>
              <a:ext cx="174625" cy="161925"/>
            </a:xfrm>
            <a:custGeom>
              <a:avLst/>
              <a:gdLst>
                <a:gd name="T0" fmla="*/ 2 w 110"/>
                <a:gd name="T1" fmla="*/ 85 h 102"/>
                <a:gd name="T2" fmla="*/ 15 w 110"/>
                <a:gd name="T3" fmla="*/ 82 h 102"/>
                <a:gd name="T4" fmla="*/ 41 w 110"/>
                <a:gd name="T5" fmla="*/ 80 h 102"/>
                <a:gd name="T6" fmla="*/ 49 w 110"/>
                <a:gd name="T7" fmla="*/ 80 h 102"/>
                <a:gd name="T8" fmla="*/ 72 w 110"/>
                <a:gd name="T9" fmla="*/ 76 h 102"/>
                <a:gd name="T10" fmla="*/ 76 w 110"/>
                <a:gd name="T11" fmla="*/ 76 h 102"/>
                <a:gd name="T12" fmla="*/ 72 w 110"/>
                <a:gd name="T13" fmla="*/ 82 h 102"/>
                <a:gd name="T14" fmla="*/ 57 w 110"/>
                <a:gd name="T15" fmla="*/ 97 h 102"/>
                <a:gd name="T16" fmla="*/ 57 w 110"/>
                <a:gd name="T17" fmla="*/ 100 h 102"/>
                <a:gd name="T18" fmla="*/ 62 w 110"/>
                <a:gd name="T19" fmla="*/ 98 h 102"/>
                <a:gd name="T20" fmla="*/ 79 w 110"/>
                <a:gd name="T21" fmla="*/ 88 h 102"/>
                <a:gd name="T22" fmla="*/ 86 w 110"/>
                <a:gd name="T23" fmla="*/ 86 h 102"/>
                <a:gd name="T24" fmla="*/ 90 w 110"/>
                <a:gd name="T25" fmla="*/ 88 h 102"/>
                <a:gd name="T26" fmla="*/ 94 w 110"/>
                <a:gd name="T27" fmla="*/ 96 h 102"/>
                <a:gd name="T28" fmla="*/ 99 w 110"/>
                <a:gd name="T29" fmla="*/ 102 h 102"/>
                <a:gd name="T30" fmla="*/ 102 w 110"/>
                <a:gd name="T31" fmla="*/ 102 h 102"/>
                <a:gd name="T32" fmla="*/ 103 w 110"/>
                <a:gd name="T33" fmla="*/ 100 h 102"/>
                <a:gd name="T34" fmla="*/ 110 w 110"/>
                <a:gd name="T35" fmla="*/ 91 h 102"/>
                <a:gd name="T36" fmla="*/ 110 w 110"/>
                <a:gd name="T37" fmla="*/ 86 h 102"/>
                <a:gd name="T38" fmla="*/ 103 w 110"/>
                <a:gd name="T39" fmla="*/ 81 h 102"/>
                <a:gd name="T40" fmla="*/ 100 w 110"/>
                <a:gd name="T41" fmla="*/ 79 h 102"/>
                <a:gd name="T42" fmla="*/ 99 w 110"/>
                <a:gd name="T43" fmla="*/ 75 h 102"/>
                <a:gd name="T44" fmla="*/ 100 w 110"/>
                <a:gd name="T45" fmla="*/ 69 h 102"/>
                <a:gd name="T46" fmla="*/ 99 w 110"/>
                <a:gd name="T47" fmla="*/ 64 h 102"/>
                <a:gd name="T48" fmla="*/ 95 w 110"/>
                <a:gd name="T49" fmla="*/ 60 h 102"/>
                <a:gd name="T50" fmla="*/ 86 w 110"/>
                <a:gd name="T51" fmla="*/ 58 h 102"/>
                <a:gd name="T52" fmla="*/ 76 w 110"/>
                <a:gd name="T53" fmla="*/ 57 h 102"/>
                <a:gd name="T54" fmla="*/ 74 w 110"/>
                <a:gd name="T55" fmla="*/ 53 h 102"/>
                <a:gd name="T56" fmla="*/ 74 w 110"/>
                <a:gd name="T57" fmla="*/ 49 h 102"/>
                <a:gd name="T58" fmla="*/ 70 w 110"/>
                <a:gd name="T59" fmla="*/ 44 h 102"/>
                <a:gd name="T60" fmla="*/ 63 w 110"/>
                <a:gd name="T61" fmla="*/ 46 h 102"/>
                <a:gd name="T62" fmla="*/ 49 w 110"/>
                <a:gd name="T63" fmla="*/ 47 h 102"/>
                <a:gd name="T64" fmla="*/ 47 w 110"/>
                <a:gd name="T65" fmla="*/ 44 h 102"/>
                <a:gd name="T66" fmla="*/ 41 w 110"/>
                <a:gd name="T67" fmla="*/ 34 h 102"/>
                <a:gd name="T68" fmla="*/ 40 w 110"/>
                <a:gd name="T69" fmla="*/ 30 h 102"/>
                <a:gd name="T70" fmla="*/ 43 w 110"/>
                <a:gd name="T71" fmla="*/ 22 h 102"/>
                <a:gd name="T72" fmla="*/ 51 w 110"/>
                <a:gd name="T73" fmla="*/ 4 h 102"/>
                <a:gd name="T74" fmla="*/ 51 w 110"/>
                <a:gd name="T75" fmla="*/ 0 h 102"/>
                <a:gd name="T76" fmla="*/ 45 w 110"/>
                <a:gd name="T77" fmla="*/ 4 h 102"/>
                <a:gd name="T78" fmla="*/ 41 w 110"/>
                <a:gd name="T79" fmla="*/ 7 h 102"/>
                <a:gd name="T80" fmla="*/ 30 w 110"/>
                <a:gd name="T81" fmla="*/ 14 h 102"/>
                <a:gd name="T82" fmla="*/ 26 w 110"/>
                <a:gd name="T83" fmla="*/ 19 h 102"/>
                <a:gd name="T84" fmla="*/ 25 w 110"/>
                <a:gd name="T85" fmla="*/ 28 h 102"/>
                <a:gd name="T86" fmla="*/ 25 w 110"/>
                <a:gd name="T87" fmla="*/ 48 h 102"/>
                <a:gd name="T88" fmla="*/ 19 w 110"/>
                <a:gd name="T89" fmla="*/ 59 h 102"/>
                <a:gd name="T90" fmla="*/ 11 w 110"/>
                <a:gd name="T91" fmla="*/ 68 h 102"/>
                <a:gd name="T92" fmla="*/ 0 w 110"/>
                <a:gd name="T93" fmla="*/ 82 h 102"/>
                <a:gd name="T94" fmla="*/ 2 w 110"/>
                <a:gd name="T95" fmla="*/ 8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 h="102">
                  <a:moveTo>
                    <a:pt x="2" y="85"/>
                  </a:moveTo>
                  <a:lnTo>
                    <a:pt x="2" y="85"/>
                  </a:lnTo>
                  <a:lnTo>
                    <a:pt x="9" y="85"/>
                  </a:lnTo>
                  <a:lnTo>
                    <a:pt x="15" y="82"/>
                  </a:lnTo>
                  <a:lnTo>
                    <a:pt x="25" y="81"/>
                  </a:lnTo>
                  <a:lnTo>
                    <a:pt x="41" y="80"/>
                  </a:lnTo>
                  <a:lnTo>
                    <a:pt x="41" y="80"/>
                  </a:lnTo>
                  <a:lnTo>
                    <a:pt x="49" y="80"/>
                  </a:lnTo>
                  <a:lnTo>
                    <a:pt x="58" y="79"/>
                  </a:lnTo>
                  <a:lnTo>
                    <a:pt x="72" y="76"/>
                  </a:lnTo>
                  <a:lnTo>
                    <a:pt x="75" y="76"/>
                  </a:lnTo>
                  <a:lnTo>
                    <a:pt x="76" y="76"/>
                  </a:lnTo>
                  <a:lnTo>
                    <a:pt x="75" y="79"/>
                  </a:lnTo>
                  <a:lnTo>
                    <a:pt x="72" y="82"/>
                  </a:lnTo>
                  <a:lnTo>
                    <a:pt x="72" y="82"/>
                  </a:lnTo>
                  <a:lnTo>
                    <a:pt x="57" y="97"/>
                  </a:lnTo>
                  <a:lnTo>
                    <a:pt x="57" y="100"/>
                  </a:lnTo>
                  <a:lnTo>
                    <a:pt x="57" y="100"/>
                  </a:lnTo>
                  <a:lnTo>
                    <a:pt x="62" y="98"/>
                  </a:lnTo>
                  <a:lnTo>
                    <a:pt x="62" y="98"/>
                  </a:lnTo>
                  <a:lnTo>
                    <a:pt x="70" y="93"/>
                  </a:lnTo>
                  <a:lnTo>
                    <a:pt x="79" y="88"/>
                  </a:lnTo>
                  <a:lnTo>
                    <a:pt x="83" y="86"/>
                  </a:lnTo>
                  <a:lnTo>
                    <a:pt x="86" y="86"/>
                  </a:lnTo>
                  <a:lnTo>
                    <a:pt x="89" y="86"/>
                  </a:lnTo>
                  <a:lnTo>
                    <a:pt x="90" y="88"/>
                  </a:lnTo>
                  <a:lnTo>
                    <a:pt x="90" y="88"/>
                  </a:lnTo>
                  <a:lnTo>
                    <a:pt x="94" y="96"/>
                  </a:lnTo>
                  <a:lnTo>
                    <a:pt x="97" y="101"/>
                  </a:lnTo>
                  <a:lnTo>
                    <a:pt x="99" y="102"/>
                  </a:lnTo>
                  <a:lnTo>
                    <a:pt x="101" y="102"/>
                  </a:lnTo>
                  <a:lnTo>
                    <a:pt x="102" y="102"/>
                  </a:lnTo>
                  <a:lnTo>
                    <a:pt x="103" y="100"/>
                  </a:lnTo>
                  <a:lnTo>
                    <a:pt x="103" y="100"/>
                  </a:lnTo>
                  <a:lnTo>
                    <a:pt x="107" y="96"/>
                  </a:lnTo>
                  <a:lnTo>
                    <a:pt x="110" y="91"/>
                  </a:lnTo>
                  <a:lnTo>
                    <a:pt x="110" y="88"/>
                  </a:lnTo>
                  <a:lnTo>
                    <a:pt x="110" y="86"/>
                  </a:lnTo>
                  <a:lnTo>
                    <a:pt x="107" y="84"/>
                  </a:lnTo>
                  <a:lnTo>
                    <a:pt x="103" y="81"/>
                  </a:lnTo>
                  <a:lnTo>
                    <a:pt x="103" y="81"/>
                  </a:lnTo>
                  <a:lnTo>
                    <a:pt x="100" y="79"/>
                  </a:lnTo>
                  <a:lnTo>
                    <a:pt x="99" y="77"/>
                  </a:lnTo>
                  <a:lnTo>
                    <a:pt x="99" y="75"/>
                  </a:lnTo>
                  <a:lnTo>
                    <a:pt x="100" y="71"/>
                  </a:lnTo>
                  <a:lnTo>
                    <a:pt x="100" y="69"/>
                  </a:lnTo>
                  <a:lnTo>
                    <a:pt x="100" y="66"/>
                  </a:lnTo>
                  <a:lnTo>
                    <a:pt x="99" y="64"/>
                  </a:lnTo>
                  <a:lnTo>
                    <a:pt x="95" y="60"/>
                  </a:lnTo>
                  <a:lnTo>
                    <a:pt x="95" y="60"/>
                  </a:lnTo>
                  <a:lnTo>
                    <a:pt x="90" y="59"/>
                  </a:lnTo>
                  <a:lnTo>
                    <a:pt x="86" y="58"/>
                  </a:lnTo>
                  <a:lnTo>
                    <a:pt x="79" y="57"/>
                  </a:lnTo>
                  <a:lnTo>
                    <a:pt x="76" y="57"/>
                  </a:lnTo>
                  <a:lnTo>
                    <a:pt x="75" y="55"/>
                  </a:lnTo>
                  <a:lnTo>
                    <a:pt x="74" y="53"/>
                  </a:lnTo>
                  <a:lnTo>
                    <a:pt x="74" y="49"/>
                  </a:lnTo>
                  <a:lnTo>
                    <a:pt x="74" y="49"/>
                  </a:lnTo>
                  <a:lnTo>
                    <a:pt x="73" y="46"/>
                  </a:lnTo>
                  <a:lnTo>
                    <a:pt x="70" y="44"/>
                  </a:lnTo>
                  <a:lnTo>
                    <a:pt x="67" y="44"/>
                  </a:lnTo>
                  <a:lnTo>
                    <a:pt x="63" y="46"/>
                  </a:lnTo>
                  <a:lnTo>
                    <a:pt x="53" y="48"/>
                  </a:lnTo>
                  <a:lnTo>
                    <a:pt x="49" y="47"/>
                  </a:lnTo>
                  <a:lnTo>
                    <a:pt x="47" y="44"/>
                  </a:lnTo>
                  <a:lnTo>
                    <a:pt x="47" y="44"/>
                  </a:lnTo>
                  <a:lnTo>
                    <a:pt x="43" y="38"/>
                  </a:lnTo>
                  <a:lnTo>
                    <a:pt x="41" y="34"/>
                  </a:lnTo>
                  <a:lnTo>
                    <a:pt x="40" y="32"/>
                  </a:lnTo>
                  <a:lnTo>
                    <a:pt x="40" y="30"/>
                  </a:lnTo>
                  <a:lnTo>
                    <a:pt x="43" y="22"/>
                  </a:lnTo>
                  <a:lnTo>
                    <a:pt x="43" y="22"/>
                  </a:lnTo>
                  <a:lnTo>
                    <a:pt x="47" y="12"/>
                  </a:lnTo>
                  <a:lnTo>
                    <a:pt x="51" y="4"/>
                  </a:lnTo>
                  <a:lnTo>
                    <a:pt x="51" y="1"/>
                  </a:lnTo>
                  <a:lnTo>
                    <a:pt x="51" y="0"/>
                  </a:lnTo>
                  <a:lnTo>
                    <a:pt x="48" y="1"/>
                  </a:lnTo>
                  <a:lnTo>
                    <a:pt x="45" y="4"/>
                  </a:lnTo>
                  <a:lnTo>
                    <a:pt x="45" y="4"/>
                  </a:lnTo>
                  <a:lnTo>
                    <a:pt x="41" y="7"/>
                  </a:lnTo>
                  <a:lnTo>
                    <a:pt x="37" y="10"/>
                  </a:lnTo>
                  <a:lnTo>
                    <a:pt x="30" y="14"/>
                  </a:lnTo>
                  <a:lnTo>
                    <a:pt x="27" y="16"/>
                  </a:lnTo>
                  <a:lnTo>
                    <a:pt x="26" y="19"/>
                  </a:lnTo>
                  <a:lnTo>
                    <a:pt x="25" y="22"/>
                  </a:lnTo>
                  <a:lnTo>
                    <a:pt x="25" y="28"/>
                  </a:lnTo>
                  <a:lnTo>
                    <a:pt x="25" y="28"/>
                  </a:lnTo>
                  <a:lnTo>
                    <a:pt x="25" y="48"/>
                  </a:lnTo>
                  <a:lnTo>
                    <a:pt x="24" y="54"/>
                  </a:lnTo>
                  <a:lnTo>
                    <a:pt x="19" y="59"/>
                  </a:lnTo>
                  <a:lnTo>
                    <a:pt x="19" y="59"/>
                  </a:lnTo>
                  <a:lnTo>
                    <a:pt x="11" y="68"/>
                  </a:lnTo>
                  <a:lnTo>
                    <a:pt x="5" y="75"/>
                  </a:lnTo>
                  <a:lnTo>
                    <a:pt x="0" y="82"/>
                  </a:lnTo>
                  <a:lnTo>
                    <a:pt x="0" y="85"/>
                  </a:lnTo>
                  <a:lnTo>
                    <a:pt x="2" y="85"/>
                  </a:lnTo>
                  <a:lnTo>
                    <a:pt x="2" y="85"/>
                  </a:lnTo>
                  <a:close/>
                </a:path>
              </a:pathLst>
            </a:custGeom>
            <a:solidFill>
              <a:schemeClr val="bg1"/>
            </a:solidFill>
            <a:ln>
              <a:noFill/>
            </a:ln>
          </p:spPr>
          <p:txBody>
            <a:bodyPr/>
            <a:lstStyle/>
            <a:p>
              <a:pPr eaLnBrk="1" fontAlgn="auto" hangingPunct="1">
                <a:spcBef>
                  <a:spcPts val="0"/>
                </a:spcBef>
                <a:spcAft>
                  <a:spcPts val="0"/>
                </a:spcAft>
                <a:defRPr/>
              </a:pPr>
              <a:endParaRPr lang="en-US">
                <a:latin typeface="+mn-lt"/>
                <a:cs typeface="+mn-cs"/>
              </a:endParaRPr>
            </a:p>
          </p:txBody>
        </p:sp>
      </p:grpSp>
      <p:sp>
        <p:nvSpPr>
          <p:cNvPr id="31" name="Oval 30">
            <a:extLst>
              <a:ext uri="{FF2B5EF4-FFF2-40B4-BE49-F238E27FC236}">
                <a16:creationId xmlns:a16="http://schemas.microsoft.com/office/drawing/2014/main" id="{6EFD476C-8344-40AF-A743-76C1031A8D24}"/>
              </a:ext>
            </a:extLst>
          </p:cNvPr>
          <p:cNvSpPr/>
          <p:nvPr/>
        </p:nvSpPr>
        <p:spPr>
          <a:xfrm>
            <a:off x="4621213" y="2636838"/>
            <a:ext cx="165100" cy="163512"/>
          </a:xfrm>
          <a:prstGeom prst="ellipse">
            <a:avLst/>
          </a:prstGeom>
          <a:noFill/>
          <a:ln w="34925">
            <a:solidFill>
              <a:schemeClr val="accent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TextBox 43">
            <a:extLst>
              <a:ext uri="{FF2B5EF4-FFF2-40B4-BE49-F238E27FC236}">
                <a16:creationId xmlns:a16="http://schemas.microsoft.com/office/drawing/2014/main" id="{05B77214-10ED-4BC0-B52E-A7C369F0E1F1}"/>
              </a:ext>
            </a:extLst>
          </p:cNvPr>
          <p:cNvSpPr txBox="1">
            <a:spLocks noChangeArrowheads="1"/>
          </p:cNvSpPr>
          <p:nvPr/>
        </p:nvSpPr>
        <p:spPr bwMode="auto">
          <a:xfrm>
            <a:off x="4414838" y="1565275"/>
            <a:ext cx="873125"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Brussels</a:t>
            </a:r>
          </a:p>
        </p:txBody>
      </p:sp>
      <p:cxnSp>
        <p:nvCxnSpPr>
          <p:cNvPr id="33" name="Straight Connector 32">
            <a:extLst>
              <a:ext uri="{FF2B5EF4-FFF2-40B4-BE49-F238E27FC236}">
                <a16:creationId xmlns:a16="http://schemas.microsoft.com/office/drawing/2014/main" id="{5B9D8D48-A0DD-42C3-846F-C88EE8A1046C}"/>
              </a:ext>
            </a:extLst>
          </p:cNvPr>
          <p:cNvCxnSpPr>
            <a:stCxn id="42" idx="0"/>
          </p:cNvCxnSpPr>
          <p:nvPr/>
        </p:nvCxnSpPr>
        <p:spPr>
          <a:xfrm flipH="1" flipV="1">
            <a:off x="4530725" y="1862138"/>
            <a:ext cx="7938" cy="674687"/>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34" name="TextBox 45">
            <a:extLst>
              <a:ext uri="{FF2B5EF4-FFF2-40B4-BE49-F238E27FC236}">
                <a16:creationId xmlns:a16="http://schemas.microsoft.com/office/drawing/2014/main" id="{478B97E8-A64F-4C54-BD1C-9E076C0DE0B8}"/>
              </a:ext>
            </a:extLst>
          </p:cNvPr>
          <p:cNvSpPr txBox="1">
            <a:spLocks noChangeArrowheads="1"/>
          </p:cNvSpPr>
          <p:nvPr/>
        </p:nvSpPr>
        <p:spPr bwMode="auto">
          <a:xfrm>
            <a:off x="4200525" y="1046163"/>
            <a:ext cx="781050"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London</a:t>
            </a:r>
          </a:p>
        </p:txBody>
      </p:sp>
      <p:cxnSp>
        <p:nvCxnSpPr>
          <p:cNvPr id="35" name="Straight Connector 34">
            <a:extLst>
              <a:ext uri="{FF2B5EF4-FFF2-40B4-BE49-F238E27FC236}">
                <a16:creationId xmlns:a16="http://schemas.microsoft.com/office/drawing/2014/main" id="{D66E8A13-C00C-4BDE-8B1E-AA532C9782D4}"/>
              </a:ext>
            </a:extLst>
          </p:cNvPr>
          <p:cNvCxnSpPr/>
          <p:nvPr/>
        </p:nvCxnSpPr>
        <p:spPr>
          <a:xfrm flipV="1">
            <a:off x="4324350" y="1358900"/>
            <a:ext cx="0" cy="1095375"/>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36" name="TextBox 47">
            <a:extLst>
              <a:ext uri="{FF2B5EF4-FFF2-40B4-BE49-F238E27FC236}">
                <a16:creationId xmlns:a16="http://schemas.microsoft.com/office/drawing/2014/main" id="{4DC9C385-D089-40D3-9346-6C39D3F28D90}"/>
              </a:ext>
            </a:extLst>
          </p:cNvPr>
          <p:cNvSpPr txBox="1">
            <a:spLocks noChangeArrowheads="1"/>
          </p:cNvSpPr>
          <p:nvPr/>
        </p:nvSpPr>
        <p:spPr bwMode="auto">
          <a:xfrm>
            <a:off x="6811963" y="1162050"/>
            <a:ext cx="941387"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Shanghai</a:t>
            </a:r>
          </a:p>
        </p:txBody>
      </p:sp>
      <p:sp>
        <p:nvSpPr>
          <p:cNvPr id="37" name="Oval 36">
            <a:extLst>
              <a:ext uri="{FF2B5EF4-FFF2-40B4-BE49-F238E27FC236}">
                <a16:creationId xmlns:a16="http://schemas.microsoft.com/office/drawing/2014/main" id="{5AD2D852-D49B-41C9-A0B2-7E06B75AE675}"/>
              </a:ext>
            </a:extLst>
          </p:cNvPr>
          <p:cNvSpPr/>
          <p:nvPr/>
        </p:nvSpPr>
        <p:spPr>
          <a:xfrm>
            <a:off x="4456113" y="2536825"/>
            <a:ext cx="165100" cy="165100"/>
          </a:xfrm>
          <a:prstGeom prst="ellipse">
            <a:avLst/>
          </a:prstGeom>
          <a:noFill/>
          <a:ln w="34925"/>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8" name="Oval 37">
            <a:extLst>
              <a:ext uri="{FF2B5EF4-FFF2-40B4-BE49-F238E27FC236}">
                <a16:creationId xmlns:a16="http://schemas.microsoft.com/office/drawing/2014/main" id="{6EC32C64-E998-4E7D-A63A-68F1F7FF8158}"/>
              </a:ext>
            </a:extLst>
          </p:cNvPr>
          <p:cNvSpPr/>
          <p:nvPr/>
        </p:nvSpPr>
        <p:spPr>
          <a:xfrm>
            <a:off x="4241800" y="2463800"/>
            <a:ext cx="165100" cy="163513"/>
          </a:xfrm>
          <a:prstGeom prst="ellipse">
            <a:avLst/>
          </a:prstGeom>
          <a:noFill/>
          <a:ln w="34925">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39" name="Straight Connector 38">
            <a:extLst>
              <a:ext uri="{FF2B5EF4-FFF2-40B4-BE49-F238E27FC236}">
                <a16:creationId xmlns:a16="http://schemas.microsoft.com/office/drawing/2014/main" id="{9F428F91-C586-488D-AED6-A4E1D995CE7D}"/>
              </a:ext>
            </a:extLst>
          </p:cNvPr>
          <p:cNvCxnSpPr/>
          <p:nvPr/>
        </p:nvCxnSpPr>
        <p:spPr>
          <a:xfrm flipV="1">
            <a:off x="6935788" y="1498600"/>
            <a:ext cx="0" cy="1706563"/>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40" name="Oval 39">
            <a:extLst>
              <a:ext uri="{FF2B5EF4-FFF2-40B4-BE49-F238E27FC236}">
                <a16:creationId xmlns:a16="http://schemas.microsoft.com/office/drawing/2014/main" id="{5BD35E93-F3A7-44D5-9E40-45344A5CE369}"/>
              </a:ext>
            </a:extLst>
          </p:cNvPr>
          <p:cNvSpPr/>
          <p:nvPr/>
        </p:nvSpPr>
        <p:spPr>
          <a:xfrm>
            <a:off x="6862763" y="3205163"/>
            <a:ext cx="163512" cy="163512"/>
          </a:xfrm>
          <a:prstGeom prst="ellipse">
            <a:avLst/>
          </a:prstGeom>
          <a:noFill/>
          <a:ln w="34925">
            <a:solidFill>
              <a:srgbClr val="FFC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1" name="Straight Connector 40">
            <a:extLst>
              <a:ext uri="{FF2B5EF4-FFF2-40B4-BE49-F238E27FC236}">
                <a16:creationId xmlns:a16="http://schemas.microsoft.com/office/drawing/2014/main" id="{7BEC9816-0D39-4451-BF39-2FC4CD2C87E3}"/>
              </a:ext>
            </a:extLst>
          </p:cNvPr>
          <p:cNvCxnSpPr/>
          <p:nvPr/>
        </p:nvCxnSpPr>
        <p:spPr>
          <a:xfrm flipV="1">
            <a:off x="4703763" y="2809875"/>
            <a:ext cx="0" cy="2355850"/>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42" name="TextBox 53">
            <a:extLst>
              <a:ext uri="{FF2B5EF4-FFF2-40B4-BE49-F238E27FC236}">
                <a16:creationId xmlns:a16="http://schemas.microsoft.com/office/drawing/2014/main" id="{92678B67-5875-4847-B289-D4056FB35A53}"/>
              </a:ext>
            </a:extLst>
          </p:cNvPr>
          <p:cNvSpPr txBox="1">
            <a:spLocks noChangeArrowheads="1"/>
          </p:cNvSpPr>
          <p:nvPr/>
        </p:nvSpPr>
        <p:spPr bwMode="auto">
          <a:xfrm>
            <a:off x="4572000" y="5114925"/>
            <a:ext cx="900113"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Frankfurt</a:t>
            </a:r>
          </a:p>
        </p:txBody>
      </p:sp>
      <p:cxnSp>
        <p:nvCxnSpPr>
          <p:cNvPr id="43" name="Straight Connector 42">
            <a:extLst>
              <a:ext uri="{FF2B5EF4-FFF2-40B4-BE49-F238E27FC236}">
                <a16:creationId xmlns:a16="http://schemas.microsoft.com/office/drawing/2014/main" id="{2CB229FF-65EF-405B-B291-CEB7C1A9F66D}"/>
              </a:ext>
            </a:extLst>
          </p:cNvPr>
          <p:cNvCxnSpPr/>
          <p:nvPr/>
        </p:nvCxnSpPr>
        <p:spPr>
          <a:xfrm flipV="1">
            <a:off x="2784475" y="1185863"/>
            <a:ext cx="0" cy="1565275"/>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CEC25CAC-F832-47CB-952E-C721B4C1D6BC}"/>
              </a:ext>
            </a:extLst>
          </p:cNvPr>
          <p:cNvCxnSpPr/>
          <p:nvPr/>
        </p:nvCxnSpPr>
        <p:spPr>
          <a:xfrm flipV="1">
            <a:off x="2644775" y="823913"/>
            <a:ext cx="0" cy="2058987"/>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45" name="TextBox 56">
            <a:extLst>
              <a:ext uri="{FF2B5EF4-FFF2-40B4-BE49-F238E27FC236}">
                <a16:creationId xmlns:a16="http://schemas.microsoft.com/office/drawing/2014/main" id="{2D90450F-ACE8-4778-BAA3-A5EAEEAAED5C}"/>
              </a:ext>
            </a:extLst>
          </p:cNvPr>
          <p:cNvSpPr txBox="1">
            <a:spLocks noChangeArrowheads="1"/>
          </p:cNvSpPr>
          <p:nvPr/>
        </p:nvSpPr>
        <p:spPr bwMode="auto">
          <a:xfrm>
            <a:off x="2668588" y="865188"/>
            <a:ext cx="942975"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New York</a:t>
            </a:r>
          </a:p>
        </p:txBody>
      </p:sp>
      <p:sp>
        <p:nvSpPr>
          <p:cNvPr id="46" name="TextBox 57">
            <a:extLst>
              <a:ext uri="{FF2B5EF4-FFF2-40B4-BE49-F238E27FC236}">
                <a16:creationId xmlns:a16="http://schemas.microsoft.com/office/drawing/2014/main" id="{1847AA25-F22C-4EE7-947B-A5B937478CE0}"/>
              </a:ext>
            </a:extLst>
          </p:cNvPr>
          <p:cNvSpPr txBox="1">
            <a:spLocks noChangeArrowheads="1"/>
          </p:cNvSpPr>
          <p:nvPr/>
        </p:nvSpPr>
        <p:spPr bwMode="auto">
          <a:xfrm>
            <a:off x="2528888" y="542925"/>
            <a:ext cx="1482725"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r>
              <a:rPr lang="en-US" altLang="en-US" sz="1400">
                <a:cs typeface="Arial" charset="0"/>
              </a:rPr>
              <a:t>Washington, DC</a:t>
            </a:r>
          </a:p>
        </p:txBody>
      </p:sp>
      <p:sp>
        <p:nvSpPr>
          <p:cNvPr id="47" name="Oval 46">
            <a:extLst>
              <a:ext uri="{FF2B5EF4-FFF2-40B4-BE49-F238E27FC236}">
                <a16:creationId xmlns:a16="http://schemas.microsoft.com/office/drawing/2014/main" id="{F15FBDB0-8E82-41FE-A42E-ECDEF4563AE6}"/>
              </a:ext>
            </a:extLst>
          </p:cNvPr>
          <p:cNvSpPr/>
          <p:nvPr/>
        </p:nvSpPr>
        <p:spPr>
          <a:xfrm>
            <a:off x="2709863" y="2743200"/>
            <a:ext cx="165100" cy="165100"/>
          </a:xfrm>
          <a:prstGeom prst="ellipse">
            <a:avLst/>
          </a:prstGeom>
          <a:noFill/>
          <a:ln w="34925">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8" name="Oval 47">
            <a:extLst>
              <a:ext uri="{FF2B5EF4-FFF2-40B4-BE49-F238E27FC236}">
                <a16:creationId xmlns:a16="http://schemas.microsoft.com/office/drawing/2014/main" id="{F18F6695-F46A-4567-9E43-95DF2C14F0CC}"/>
              </a:ext>
            </a:extLst>
          </p:cNvPr>
          <p:cNvSpPr/>
          <p:nvPr/>
        </p:nvSpPr>
        <p:spPr>
          <a:xfrm>
            <a:off x="2570163" y="2882900"/>
            <a:ext cx="165100" cy="165100"/>
          </a:xfrm>
          <a:prstGeom prst="ellipse">
            <a:avLst/>
          </a:prstGeom>
          <a:noFill/>
          <a:ln w="34925"/>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49" name="Straight Connector 48">
            <a:extLst>
              <a:ext uri="{FF2B5EF4-FFF2-40B4-BE49-F238E27FC236}">
                <a16:creationId xmlns:a16="http://schemas.microsoft.com/office/drawing/2014/main" id="{54C2854E-C7A5-4205-BA1B-4140753BA494}"/>
              </a:ext>
            </a:extLst>
          </p:cNvPr>
          <p:cNvCxnSpPr/>
          <p:nvPr/>
        </p:nvCxnSpPr>
        <p:spPr>
          <a:xfrm flipV="1">
            <a:off x="2355850" y="831850"/>
            <a:ext cx="0" cy="1820863"/>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50" name="TextBox 61">
            <a:extLst>
              <a:ext uri="{FF2B5EF4-FFF2-40B4-BE49-F238E27FC236}">
                <a16:creationId xmlns:a16="http://schemas.microsoft.com/office/drawing/2014/main" id="{283FC356-3B54-4248-A097-8D593803C9CD}"/>
              </a:ext>
            </a:extLst>
          </p:cNvPr>
          <p:cNvSpPr txBox="1">
            <a:spLocks noChangeArrowheads="1"/>
          </p:cNvSpPr>
          <p:nvPr/>
        </p:nvSpPr>
        <p:spPr bwMode="auto">
          <a:xfrm>
            <a:off x="1663700" y="542925"/>
            <a:ext cx="842963"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Chicago</a:t>
            </a:r>
          </a:p>
        </p:txBody>
      </p:sp>
      <p:cxnSp>
        <p:nvCxnSpPr>
          <p:cNvPr id="51" name="Straight Connector 50">
            <a:extLst>
              <a:ext uri="{FF2B5EF4-FFF2-40B4-BE49-F238E27FC236}">
                <a16:creationId xmlns:a16="http://schemas.microsoft.com/office/drawing/2014/main" id="{5E404F78-580B-4687-A758-C8EA3A058F1D}"/>
              </a:ext>
            </a:extLst>
          </p:cNvPr>
          <p:cNvCxnSpPr>
            <a:stCxn id="40" idx="0"/>
          </p:cNvCxnSpPr>
          <p:nvPr/>
        </p:nvCxnSpPr>
        <p:spPr>
          <a:xfrm flipH="1" flipV="1">
            <a:off x="2084388" y="1293813"/>
            <a:ext cx="7937" cy="1589087"/>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52" name="TextBox 63">
            <a:extLst>
              <a:ext uri="{FF2B5EF4-FFF2-40B4-BE49-F238E27FC236}">
                <a16:creationId xmlns:a16="http://schemas.microsoft.com/office/drawing/2014/main" id="{13A8256B-6EF5-4638-AA6A-E642C06EEDAC}"/>
              </a:ext>
            </a:extLst>
          </p:cNvPr>
          <p:cNvSpPr txBox="1">
            <a:spLocks noChangeArrowheads="1"/>
          </p:cNvSpPr>
          <p:nvPr/>
        </p:nvSpPr>
        <p:spPr bwMode="auto">
          <a:xfrm>
            <a:off x="1457325" y="1012825"/>
            <a:ext cx="762000"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Denver</a:t>
            </a:r>
          </a:p>
        </p:txBody>
      </p:sp>
      <p:sp>
        <p:nvSpPr>
          <p:cNvPr id="53" name="Oval 52">
            <a:extLst>
              <a:ext uri="{FF2B5EF4-FFF2-40B4-BE49-F238E27FC236}">
                <a16:creationId xmlns:a16="http://schemas.microsoft.com/office/drawing/2014/main" id="{5CD7EC31-EF0D-4F65-BC3C-0EC11DE282BA}"/>
              </a:ext>
            </a:extLst>
          </p:cNvPr>
          <p:cNvSpPr/>
          <p:nvPr/>
        </p:nvSpPr>
        <p:spPr>
          <a:xfrm>
            <a:off x="2009775" y="2882900"/>
            <a:ext cx="165100" cy="165100"/>
          </a:xfrm>
          <a:prstGeom prst="ellipse">
            <a:avLst/>
          </a:prstGeom>
          <a:noFill/>
          <a:ln w="34925">
            <a:solidFill>
              <a:srgbClr val="C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Oval 53">
            <a:extLst>
              <a:ext uri="{FF2B5EF4-FFF2-40B4-BE49-F238E27FC236}">
                <a16:creationId xmlns:a16="http://schemas.microsoft.com/office/drawing/2014/main" id="{AC10920E-47F0-4C63-9F00-7F614E8A87BD}"/>
              </a:ext>
            </a:extLst>
          </p:cNvPr>
          <p:cNvSpPr/>
          <p:nvPr/>
        </p:nvSpPr>
        <p:spPr>
          <a:xfrm>
            <a:off x="2273300" y="2644775"/>
            <a:ext cx="165100" cy="165100"/>
          </a:xfrm>
          <a:prstGeom prst="ellipse">
            <a:avLst/>
          </a:prstGeom>
          <a:noFill/>
          <a:ln w="34925">
            <a:solidFill>
              <a:schemeClr val="accent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5" name="Straight Connector 54">
            <a:extLst>
              <a:ext uri="{FF2B5EF4-FFF2-40B4-BE49-F238E27FC236}">
                <a16:creationId xmlns:a16="http://schemas.microsoft.com/office/drawing/2014/main" id="{C4799E32-1BCB-478C-B7B0-31DD34DAAF23}"/>
              </a:ext>
            </a:extLst>
          </p:cNvPr>
          <p:cNvCxnSpPr/>
          <p:nvPr/>
        </p:nvCxnSpPr>
        <p:spPr>
          <a:xfrm flipV="1">
            <a:off x="2611438" y="3402013"/>
            <a:ext cx="0" cy="1919287"/>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56" name="TextBox 67">
            <a:extLst>
              <a:ext uri="{FF2B5EF4-FFF2-40B4-BE49-F238E27FC236}">
                <a16:creationId xmlns:a16="http://schemas.microsoft.com/office/drawing/2014/main" id="{D935B369-147B-4CC3-96D2-26740B78C02F}"/>
              </a:ext>
            </a:extLst>
          </p:cNvPr>
          <p:cNvSpPr txBox="1">
            <a:spLocks noChangeArrowheads="1"/>
          </p:cNvSpPr>
          <p:nvPr/>
        </p:nvSpPr>
        <p:spPr bwMode="auto">
          <a:xfrm>
            <a:off x="1120775" y="5272088"/>
            <a:ext cx="1606550"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West Palm Beach</a:t>
            </a:r>
          </a:p>
        </p:txBody>
      </p:sp>
      <p:cxnSp>
        <p:nvCxnSpPr>
          <p:cNvPr id="57" name="Straight Connector 56">
            <a:extLst>
              <a:ext uri="{FF2B5EF4-FFF2-40B4-BE49-F238E27FC236}">
                <a16:creationId xmlns:a16="http://schemas.microsoft.com/office/drawing/2014/main" id="{3298D573-7A21-4B1B-986A-EE39E35358FF}"/>
              </a:ext>
            </a:extLst>
          </p:cNvPr>
          <p:cNvCxnSpPr/>
          <p:nvPr/>
        </p:nvCxnSpPr>
        <p:spPr>
          <a:xfrm flipV="1">
            <a:off x="2200275" y="3254375"/>
            <a:ext cx="0" cy="1573213"/>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58" name="TextBox 69">
            <a:extLst>
              <a:ext uri="{FF2B5EF4-FFF2-40B4-BE49-F238E27FC236}">
                <a16:creationId xmlns:a16="http://schemas.microsoft.com/office/drawing/2014/main" id="{023C5F41-8334-41FF-B125-762EBEFFF75A}"/>
              </a:ext>
            </a:extLst>
          </p:cNvPr>
          <p:cNvSpPr txBox="1">
            <a:spLocks noChangeArrowheads="1"/>
          </p:cNvSpPr>
          <p:nvPr/>
        </p:nvSpPr>
        <p:spPr bwMode="auto">
          <a:xfrm>
            <a:off x="1487488" y="4775200"/>
            <a:ext cx="852487"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Houston</a:t>
            </a:r>
          </a:p>
        </p:txBody>
      </p:sp>
      <p:cxnSp>
        <p:nvCxnSpPr>
          <p:cNvPr id="59" name="Straight Connector 58">
            <a:extLst>
              <a:ext uri="{FF2B5EF4-FFF2-40B4-BE49-F238E27FC236}">
                <a16:creationId xmlns:a16="http://schemas.microsoft.com/office/drawing/2014/main" id="{A68B1F16-5E68-4220-BA2F-470E0360FF36}"/>
              </a:ext>
            </a:extLst>
          </p:cNvPr>
          <p:cNvCxnSpPr/>
          <p:nvPr/>
        </p:nvCxnSpPr>
        <p:spPr>
          <a:xfrm flipV="1">
            <a:off x="1854200" y="3213100"/>
            <a:ext cx="0" cy="1128713"/>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60" name="TextBox 71">
            <a:extLst>
              <a:ext uri="{FF2B5EF4-FFF2-40B4-BE49-F238E27FC236}">
                <a16:creationId xmlns:a16="http://schemas.microsoft.com/office/drawing/2014/main" id="{B61557D6-6E1D-4A51-8CAD-3C34298D8A93}"/>
              </a:ext>
            </a:extLst>
          </p:cNvPr>
          <p:cNvSpPr txBox="1">
            <a:spLocks noChangeArrowheads="1"/>
          </p:cNvSpPr>
          <p:nvPr/>
        </p:nvSpPr>
        <p:spPr bwMode="auto">
          <a:xfrm>
            <a:off x="833438" y="4311650"/>
            <a:ext cx="1160462"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Los Angeles</a:t>
            </a:r>
          </a:p>
        </p:txBody>
      </p:sp>
      <p:cxnSp>
        <p:nvCxnSpPr>
          <p:cNvPr id="61" name="Straight Connector 60">
            <a:extLst>
              <a:ext uri="{FF2B5EF4-FFF2-40B4-BE49-F238E27FC236}">
                <a16:creationId xmlns:a16="http://schemas.microsoft.com/office/drawing/2014/main" id="{F3660577-D0AC-4163-B235-8355F5D6C533}"/>
              </a:ext>
            </a:extLst>
          </p:cNvPr>
          <p:cNvCxnSpPr/>
          <p:nvPr/>
        </p:nvCxnSpPr>
        <p:spPr>
          <a:xfrm flipV="1">
            <a:off x="1746250" y="3097213"/>
            <a:ext cx="0" cy="790575"/>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62" name="TextBox 73">
            <a:extLst>
              <a:ext uri="{FF2B5EF4-FFF2-40B4-BE49-F238E27FC236}">
                <a16:creationId xmlns:a16="http://schemas.microsoft.com/office/drawing/2014/main" id="{5D80902A-B791-448F-A458-3BC7F327BA21}"/>
              </a:ext>
            </a:extLst>
          </p:cNvPr>
          <p:cNvSpPr txBox="1">
            <a:spLocks noChangeArrowheads="1"/>
          </p:cNvSpPr>
          <p:nvPr/>
        </p:nvSpPr>
        <p:spPr bwMode="auto">
          <a:xfrm>
            <a:off x="549275" y="3846513"/>
            <a:ext cx="1328738"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San Francisco</a:t>
            </a:r>
          </a:p>
        </p:txBody>
      </p:sp>
      <p:sp>
        <p:nvSpPr>
          <p:cNvPr id="63" name="TextBox 74">
            <a:extLst>
              <a:ext uri="{FF2B5EF4-FFF2-40B4-BE49-F238E27FC236}">
                <a16:creationId xmlns:a16="http://schemas.microsoft.com/office/drawing/2014/main" id="{ED71F4C5-998C-4C43-A936-87C0B340F271}"/>
              </a:ext>
            </a:extLst>
          </p:cNvPr>
          <p:cNvSpPr txBox="1">
            <a:spLocks noChangeArrowheads="1"/>
          </p:cNvSpPr>
          <p:nvPr/>
        </p:nvSpPr>
        <p:spPr bwMode="auto">
          <a:xfrm>
            <a:off x="490538" y="3533775"/>
            <a:ext cx="1239837" cy="307975"/>
          </a:xfrm>
          <a:prstGeom prst="rect">
            <a:avLst/>
          </a:prstGeom>
          <a:noFill/>
          <a:ln>
            <a:noFill/>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defRPr/>
            </a:pPr>
            <a:r>
              <a:rPr lang="en-US" altLang="en-US" sz="1400">
                <a:cs typeface="Arial" charset="0"/>
              </a:rPr>
              <a:t>Silicon Valley</a:t>
            </a:r>
          </a:p>
        </p:txBody>
      </p:sp>
      <p:cxnSp>
        <p:nvCxnSpPr>
          <p:cNvPr id="64" name="Straight Connector 63">
            <a:extLst>
              <a:ext uri="{FF2B5EF4-FFF2-40B4-BE49-F238E27FC236}">
                <a16:creationId xmlns:a16="http://schemas.microsoft.com/office/drawing/2014/main" id="{79BD9C2F-5A46-445F-83CC-A6D68F273D61}"/>
              </a:ext>
            </a:extLst>
          </p:cNvPr>
          <p:cNvCxnSpPr/>
          <p:nvPr/>
        </p:nvCxnSpPr>
        <p:spPr>
          <a:xfrm flipV="1">
            <a:off x="1598613" y="3090863"/>
            <a:ext cx="120650" cy="509587"/>
          </a:xfrm>
          <a:prstGeom prst="line">
            <a:avLst/>
          </a:prstGeom>
          <a:ln w="9525">
            <a:solidFill>
              <a:schemeClr val="tx2"/>
            </a:solidFill>
          </a:ln>
        </p:spPr>
        <p:style>
          <a:lnRef idx="2">
            <a:schemeClr val="accent1"/>
          </a:lnRef>
          <a:fillRef idx="0">
            <a:schemeClr val="accent1"/>
          </a:fillRef>
          <a:effectRef idx="1">
            <a:schemeClr val="accent1"/>
          </a:effectRef>
          <a:fontRef idx="minor">
            <a:schemeClr val="tx1"/>
          </a:fontRef>
        </p:style>
      </p:cxnSp>
      <p:sp>
        <p:nvSpPr>
          <p:cNvPr id="65" name="Oval 64">
            <a:extLst>
              <a:ext uri="{FF2B5EF4-FFF2-40B4-BE49-F238E27FC236}">
                <a16:creationId xmlns:a16="http://schemas.microsoft.com/office/drawing/2014/main" id="{F5812A81-08E9-4FDD-BD77-4F7DDD655653}"/>
              </a:ext>
            </a:extLst>
          </p:cNvPr>
          <p:cNvSpPr/>
          <p:nvPr/>
        </p:nvSpPr>
        <p:spPr>
          <a:xfrm>
            <a:off x="1771650" y="3048000"/>
            <a:ext cx="163513" cy="165100"/>
          </a:xfrm>
          <a:prstGeom prst="ellipse">
            <a:avLst/>
          </a:prstGeom>
          <a:noFill/>
          <a:ln w="34925"/>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6" name="Oval 65">
            <a:extLst>
              <a:ext uri="{FF2B5EF4-FFF2-40B4-BE49-F238E27FC236}">
                <a16:creationId xmlns:a16="http://schemas.microsoft.com/office/drawing/2014/main" id="{7CEBDC58-466B-4F78-BE77-E22D6CB1474B}"/>
              </a:ext>
            </a:extLst>
          </p:cNvPr>
          <p:cNvSpPr/>
          <p:nvPr/>
        </p:nvSpPr>
        <p:spPr>
          <a:xfrm>
            <a:off x="1681163" y="2916238"/>
            <a:ext cx="163512" cy="165100"/>
          </a:xfrm>
          <a:prstGeom prst="ellipse">
            <a:avLst/>
          </a:prstGeom>
          <a:noFill/>
          <a:ln w="34925">
            <a:solidFill>
              <a:srgbClr val="FFC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7" name="Oval 66">
            <a:extLst>
              <a:ext uri="{FF2B5EF4-FFF2-40B4-BE49-F238E27FC236}">
                <a16:creationId xmlns:a16="http://schemas.microsoft.com/office/drawing/2014/main" id="{FACAACC8-5515-434F-95B4-B657D8A688AF}"/>
              </a:ext>
            </a:extLst>
          </p:cNvPr>
          <p:cNvSpPr/>
          <p:nvPr/>
        </p:nvSpPr>
        <p:spPr>
          <a:xfrm>
            <a:off x="2536825" y="3228975"/>
            <a:ext cx="165100" cy="165100"/>
          </a:xfrm>
          <a:prstGeom prst="ellipse">
            <a:avLst/>
          </a:prstGeom>
          <a:noFill/>
          <a:ln w="34925">
            <a:solidFill>
              <a:srgbClr val="FFC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8" name="Oval 67">
            <a:extLst>
              <a:ext uri="{FF2B5EF4-FFF2-40B4-BE49-F238E27FC236}">
                <a16:creationId xmlns:a16="http://schemas.microsoft.com/office/drawing/2014/main" id="{BAAA6DC1-1840-4E9C-A2FB-022095000FC4}"/>
              </a:ext>
            </a:extLst>
          </p:cNvPr>
          <p:cNvSpPr/>
          <p:nvPr/>
        </p:nvSpPr>
        <p:spPr>
          <a:xfrm>
            <a:off x="2117725" y="3089275"/>
            <a:ext cx="163513" cy="165100"/>
          </a:xfrm>
          <a:prstGeom prst="ellipse">
            <a:avLst/>
          </a:prstGeom>
          <a:noFill/>
          <a:ln w="34925">
            <a:solidFill>
              <a:schemeClr val="accent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9" name="Date Placeholder 2">
            <a:extLst>
              <a:ext uri="{FF2B5EF4-FFF2-40B4-BE49-F238E27FC236}">
                <a16:creationId xmlns:a16="http://schemas.microsoft.com/office/drawing/2014/main" id="{57B0CC59-A8D6-4746-9BE9-528DB61189FB}"/>
              </a:ext>
            </a:extLst>
          </p:cNvPr>
          <p:cNvSpPr>
            <a:spLocks noGrp="1"/>
          </p:cNvSpPr>
          <p:nvPr>
            <p:ph type="dt" sz="half" idx="10"/>
          </p:nvPr>
        </p:nvSpPr>
        <p:spPr/>
        <p:txBody>
          <a:bodyPr/>
          <a:lstStyle>
            <a:lvl1pPr>
              <a:defRPr/>
            </a:lvl1pPr>
          </a:lstStyle>
          <a:p>
            <a:pPr>
              <a:defRPr/>
            </a:pPr>
            <a:fld id="{8BC4C6A0-FF6D-45D6-A606-E3E014466AFE}" type="datetime1">
              <a:rPr lang="en-US" smtClean="0"/>
              <a:t>7/16/2024</a:t>
            </a:fld>
            <a:endParaRPr lang="en-US"/>
          </a:p>
        </p:txBody>
      </p:sp>
      <p:sp>
        <p:nvSpPr>
          <p:cNvPr id="70" name="Footer Placeholder 3">
            <a:extLst>
              <a:ext uri="{FF2B5EF4-FFF2-40B4-BE49-F238E27FC236}">
                <a16:creationId xmlns:a16="http://schemas.microsoft.com/office/drawing/2014/main" id="{D1691A22-AFCE-4469-8660-4D671865DF3B}"/>
              </a:ext>
            </a:extLst>
          </p:cNvPr>
          <p:cNvSpPr>
            <a:spLocks noGrp="1"/>
          </p:cNvSpPr>
          <p:nvPr>
            <p:ph type="ftr" sz="quarter" idx="11"/>
          </p:nvPr>
        </p:nvSpPr>
        <p:spPr/>
        <p:txBody>
          <a:bodyPr/>
          <a:lstStyle>
            <a:lvl1pPr>
              <a:defRPr/>
            </a:lvl1pPr>
          </a:lstStyle>
          <a:p>
            <a:pPr>
              <a:defRPr/>
            </a:pPr>
            <a:endParaRPr lang="en-US"/>
          </a:p>
        </p:txBody>
      </p:sp>
      <p:sp>
        <p:nvSpPr>
          <p:cNvPr id="71" name="Slide Number Placeholder 4">
            <a:extLst>
              <a:ext uri="{FF2B5EF4-FFF2-40B4-BE49-F238E27FC236}">
                <a16:creationId xmlns:a16="http://schemas.microsoft.com/office/drawing/2014/main" id="{C1D4A558-AA8C-4B40-B4E6-3670A56E2DCD}"/>
              </a:ext>
            </a:extLst>
          </p:cNvPr>
          <p:cNvSpPr>
            <a:spLocks noGrp="1"/>
          </p:cNvSpPr>
          <p:nvPr>
            <p:ph type="sldNum" sz="quarter" idx="12"/>
          </p:nvPr>
        </p:nvSpPr>
        <p:spPr/>
        <p:txBody>
          <a:bodyPr/>
          <a:lstStyle>
            <a:lvl1pPr>
              <a:defRPr/>
            </a:lvl1pPr>
          </a:lstStyle>
          <a:p>
            <a:pPr>
              <a:defRPr/>
            </a:pPr>
            <a:fld id="{A0EB28A4-7FC0-4121-A63B-8A69738734BD}" type="slidenum">
              <a:rPr lang="en-US" altLang="en-US"/>
              <a:pPr>
                <a:defRPr/>
              </a:pPr>
              <a:t>‹#›</a:t>
            </a:fld>
            <a:endParaRPr lang="en-US" altLang="en-US"/>
          </a:p>
        </p:txBody>
      </p:sp>
    </p:spTree>
    <p:extLst>
      <p:ext uri="{BB962C8B-B14F-4D97-AF65-F5344CB8AC3E}">
        <p14:creationId xmlns:p14="http://schemas.microsoft.com/office/powerpoint/2010/main" val="1249228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77D1940-4E43-489E-880D-915DEEBF4AF5}"/>
              </a:ext>
            </a:extLst>
          </p:cNvPr>
          <p:cNvSpPr/>
          <p:nvPr/>
        </p:nvSpPr>
        <p:spPr bwMode="white">
          <a:xfrm>
            <a:off x="0" y="0"/>
            <a:ext cx="9144000" cy="1143000"/>
          </a:xfrm>
          <a:prstGeom prst="rect">
            <a:avLst/>
          </a:prstGeom>
          <a:solidFill>
            <a:srgbClr val="002F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8">
            <a:extLst>
              <a:ext uri="{FF2B5EF4-FFF2-40B4-BE49-F238E27FC236}">
                <a16:creationId xmlns:a16="http://schemas.microsoft.com/office/drawing/2014/main" id="{F643EFD2-C9E1-4CC0-80BE-E86EF4F9F903}"/>
              </a:ext>
            </a:extLst>
          </p:cNvPr>
          <p:cNvSpPr txBox="1"/>
          <p:nvPr/>
        </p:nvSpPr>
        <p:spPr>
          <a:xfrm>
            <a:off x="0" y="6456363"/>
            <a:ext cx="7315200" cy="401637"/>
          </a:xfrm>
          <a:prstGeom prst="rect">
            <a:avLst/>
          </a:prstGeom>
          <a:solidFill>
            <a:schemeClr val="bg2">
              <a:lumMod val="90000"/>
            </a:schemeClr>
          </a:solidFill>
        </p:spPr>
        <p:txBody>
          <a:bodyPr lIns="0" tIns="0" rIns="0" bIns="0" anchor="ctr">
            <a:spAutoFit/>
          </a:bodyPr>
          <a:lstStyle/>
          <a:p>
            <a:pPr eaLnBrk="1" fontAlgn="auto" hangingPunct="1">
              <a:spcBef>
                <a:spcPts val="0"/>
              </a:spcBef>
              <a:spcAft>
                <a:spcPts val="0"/>
              </a:spcAft>
              <a:defRPr/>
            </a:pPr>
            <a:endParaRPr lang="en-US">
              <a:latin typeface="+mn-lt"/>
              <a:cs typeface="+mn-cs"/>
            </a:endParaRPr>
          </a:p>
        </p:txBody>
      </p:sp>
      <p:sp>
        <p:nvSpPr>
          <p:cNvPr id="1028" name="Title Placeholder 1">
            <a:extLst>
              <a:ext uri="{FF2B5EF4-FFF2-40B4-BE49-F238E27FC236}">
                <a16:creationId xmlns:a16="http://schemas.microsoft.com/office/drawing/2014/main" id="{51608812-9633-4967-86DD-002BF65AE76B}"/>
              </a:ext>
            </a:extLst>
          </p:cNvPr>
          <p:cNvSpPr>
            <a:spLocks noGrp="1"/>
          </p:cNvSpPr>
          <p:nvPr>
            <p:ph type="title"/>
          </p:nvPr>
        </p:nvSpPr>
        <p:spPr bwMode="auto">
          <a:xfrm>
            <a:off x="446088" y="0"/>
            <a:ext cx="82407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a:t>Click to edit Master title style</a:t>
            </a:r>
          </a:p>
        </p:txBody>
      </p:sp>
      <p:sp>
        <p:nvSpPr>
          <p:cNvPr id="1029" name="Text Placeholder 2">
            <a:extLst>
              <a:ext uri="{FF2B5EF4-FFF2-40B4-BE49-F238E27FC236}">
                <a16:creationId xmlns:a16="http://schemas.microsoft.com/office/drawing/2014/main" id="{33ED28EB-BA04-41D8-AE82-470DAAF14149}"/>
              </a:ext>
            </a:extLst>
          </p:cNvPr>
          <p:cNvSpPr>
            <a:spLocks noGrp="1"/>
          </p:cNvSpPr>
          <p:nvPr>
            <p:ph type="body" idx="1"/>
          </p:nvPr>
        </p:nvSpPr>
        <p:spPr bwMode="auto">
          <a:xfrm>
            <a:off x="457200" y="1279525"/>
            <a:ext cx="82296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6EF6DDB-5E4B-4925-8CA1-9602AF7595F4}"/>
              </a:ext>
            </a:extLst>
          </p:cNvPr>
          <p:cNvSpPr>
            <a:spLocks noGrp="1"/>
          </p:cNvSpPr>
          <p:nvPr>
            <p:ph type="dt" sz="half" idx="2"/>
          </p:nvPr>
        </p:nvSpPr>
        <p:spPr>
          <a:xfrm>
            <a:off x="228600" y="6505575"/>
            <a:ext cx="985838" cy="303213"/>
          </a:xfrm>
          <a:prstGeom prst="rect">
            <a:avLst/>
          </a:prstGeom>
        </p:spPr>
        <p:txBody>
          <a:bodyPr vert="horz" lIns="0" tIns="0" rIns="0" bIns="0" rtlCol="0" anchor="ctr"/>
          <a:lstStyle>
            <a:lvl1pPr algn="l" eaLnBrk="1" fontAlgn="auto" hangingPunct="1">
              <a:spcBef>
                <a:spcPts val="0"/>
              </a:spcBef>
              <a:spcAft>
                <a:spcPts val="0"/>
              </a:spcAft>
              <a:defRPr sz="1000">
                <a:solidFill>
                  <a:schemeClr val="tx1">
                    <a:tint val="75000"/>
                  </a:schemeClr>
                </a:solidFill>
                <a:latin typeface="+mn-lt"/>
                <a:cs typeface="+mn-cs"/>
              </a:defRPr>
            </a:lvl1pPr>
          </a:lstStyle>
          <a:p>
            <a:pPr>
              <a:defRPr/>
            </a:pPr>
            <a:fld id="{CCF3E822-DAF6-45BC-A6D5-B7E09866729B}" type="datetime1">
              <a:rPr lang="en-US" smtClean="0"/>
              <a:t>7/16/2024</a:t>
            </a:fld>
            <a:endParaRPr lang="en-US"/>
          </a:p>
        </p:txBody>
      </p:sp>
      <p:sp>
        <p:nvSpPr>
          <p:cNvPr id="5" name="Footer Placeholder 4">
            <a:extLst>
              <a:ext uri="{FF2B5EF4-FFF2-40B4-BE49-F238E27FC236}">
                <a16:creationId xmlns:a16="http://schemas.microsoft.com/office/drawing/2014/main" id="{BD326BD8-10A3-497E-9624-12CA55961563}"/>
              </a:ext>
            </a:extLst>
          </p:cNvPr>
          <p:cNvSpPr>
            <a:spLocks noGrp="1"/>
          </p:cNvSpPr>
          <p:nvPr>
            <p:ph type="ftr" sz="quarter" idx="3"/>
          </p:nvPr>
        </p:nvSpPr>
        <p:spPr>
          <a:xfrm>
            <a:off x="1214438" y="6511925"/>
            <a:ext cx="1741487" cy="288925"/>
          </a:xfrm>
          <a:prstGeom prst="rect">
            <a:avLst/>
          </a:prstGeom>
        </p:spPr>
        <p:txBody>
          <a:bodyPr vert="horz" lIns="0" tIns="0" rIns="0" bIns="0" rtlCol="0" anchor="ctr"/>
          <a:lstStyle>
            <a:lvl1pPr algn="ctr" eaLnBrk="1" fontAlgn="auto" hangingPunct="1">
              <a:spcBef>
                <a:spcPts val="0"/>
              </a:spcBef>
              <a:spcAft>
                <a:spcPts val="0"/>
              </a:spcAft>
              <a:defRPr sz="1000" baseline="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E1EF5089-5785-4407-9C53-BD4BE5269AFC}"/>
              </a:ext>
            </a:extLst>
          </p:cNvPr>
          <p:cNvSpPr>
            <a:spLocks noGrp="1"/>
          </p:cNvSpPr>
          <p:nvPr>
            <p:ph type="sldNum" sz="quarter" idx="4"/>
          </p:nvPr>
        </p:nvSpPr>
        <p:spPr>
          <a:xfrm>
            <a:off x="6678613" y="6505575"/>
            <a:ext cx="442912" cy="303213"/>
          </a:xfrm>
          <a:prstGeom prst="rect">
            <a:avLst/>
          </a:prstGeom>
        </p:spPr>
        <p:txBody>
          <a:bodyPr vert="horz" wrap="square" lIns="0" tIns="0" rIns="0" bIns="0" numCol="1" anchor="ctr" anchorCtr="0" compatLnSpc="1">
            <a:prstTxWarp prst="textNoShape">
              <a:avLst/>
            </a:prstTxWarp>
          </a:bodyPr>
          <a:lstStyle>
            <a:lvl1pPr algn="r" eaLnBrk="1" hangingPunct="1">
              <a:defRPr sz="1000">
                <a:solidFill>
                  <a:srgbClr val="939393"/>
                </a:solidFill>
              </a:defRPr>
            </a:lvl1pPr>
          </a:lstStyle>
          <a:p>
            <a:pPr>
              <a:defRPr/>
            </a:pPr>
            <a:fld id="{8B90AE71-0113-447E-B35A-83F9A79E209D}" type="slidenum">
              <a:rPr lang="en-US" altLang="en-US"/>
              <a:pPr>
                <a:defRPr/>
              </a:pPr>
              <a:t>‹#›</a:t>
            </a:fld>
            <a:endParaRPr lang="en-US" altLang="en-US"/>
          </a:p>
        </p:txBody>
      </p:sp>
      <p:sp>
        <p:nvSpPr>
          <p:cNvPr id="1033" name="TextBox 6">
            <a:extLst>
              <a:ext uri="{FF2B5EF4-FFF2-40B4-BE49-F238E27FC236}">
                <a16:creationId xmlns:a16="http://schemas.microsoft.com/office/drawing/2014/main" id="{16AFC623-0A71-428E-86B7-A727D412E404}"/>
              </a:ext>
            </a:extLst>
          </p:cNvPr>
          <p:cNvSpPr txBox="1">
            <a:spLocks noChangeArrowheads="1"/>
          </p:cNvSpPr>
          <p:nvPr/>
        </p:nvSpPr>
        <p:spPr bwMode="auto">
          <a:xfrm>
            <a:off x="7315200" y="6456363"/>
            <a:ext cx="1828800" cy="401637"/>
          </a:xfrm>
          <a:prstGeom prst="rect">
            <a:avLst/>
          </a:prstGeom>
          <a:solidFill>
            <a:srgbClr val="E07727"/>
          </a:solidFill>
          <a:ln>
            <a:noFill/>
          </a:ln>
        </p:spPr>
        <p:txBody>
          <a:bodyPr lIns="0" tIns="0" rIns="0" bIns="0"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defRPr/>
            </a:pPr>
            <a:endParaRPr lang="en-US" altLang="en-US">
              <a:cs typeface="Arial" charset="0"/>
            </a:endParaRPr>
          </a:p>
        </p:txBody>
      </p:sp>
      <p:sp>
        <p:nvSpPr>
          <p:cNvPr id="8" name="TextBox 7">
            <a:extLst>
              <a:ext uri="{FF2B5EF4-FFF2-40B4-BE49-F238E27FC236}">
                <a16:creationId xmlns:a16="http://schemas.microsoft.com/office/drawing/2014/main" id="{AE3AB9AC-BEF5-41B1-87B4-48D41FC0D636}"/>
              </a:ext>
            </a:extLst>
          </p:cNvPr>
          <p:cNvSpPr txBox="1"/>
          <p:nvPr/>
        </p:nvSpPr>
        <p:spPr>
          <a:xfrm>
            <a:off x="7556500" y="6456363"/>
            <a:ext cx="1346200" cy="400050"/>
          </a:xfrm>
          <a:prstGeom prst="rect">
            <a:avLst/>
          </a:prstGeom>
          <a:noFill/>
        </p:spPr>
        <p:txBody>
          <a:bodyPr lIns="0" tIns="0" rIns="0" bIns="0" anchor="ctr"/>
          <a:lstStyle/>
          <a:p>
            <a:pPr algn="ctr" eaLnBrk="1" fontAlgn="auto" hangingPunct="1">
              <a:spcBef>
                <a:spcPts val="0"/>
              </a:spcBef>
              <a:spcAft>
                <a:spcPts val="0"/>
              </a:spcAft>
              <a:defRPr/>
            </a:pPr>
            <a:r>
              <a:rPr lang="en-US" sz="1150" b="1" dirty="0">
                <a:solidFill>
                  <a:schemeClr val="bg1"/>
                </a:solidFill>
                <a:latin typeface="+mn-lt"/>
                <a:cs typeface="+mn-cs"/>
              </a:rPr>
              <a:t>arnoldporter.com</a:t>
            </a:r>
          </a:p>
        </p:txBody>
      </p:sp>
      <p:sp>
        <p:nvSpPr>
          <p:cNvPr id="11" name="Rectangle 10">
            <a:extLst>
              <a:ext uri="{FF2B5EF4-FFF2-40B4-BE49-F238E27FC236}">
                <a16:creationId xmlns:a16="http://schemas.microsoft.com/office/drawing/2014/main" id="{EEE91B2D-D8CA-468B-A5C6-4D2536DE649F}"/>
              </a:ext>
            </a:extLst>
          </p:cNvPr>
          <p:cNvSpPr/>
          <p:nvPr/>
        </p:nvSpPr>
        <p:spPr>
          <a:xfrm>
            <a:off x="0" y="0"/>
            <a:ext cx="209550" cy="1143000"/>
          </a:xfrm>
          <a:prstGeom prst="rect">
            <a:avLst/>
          </a:prstGeom>
          <a:solidFill>
            <a:srgbClr val="E0772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36" name="Rectangle 14">
            <a:extLst>
              <a:ext uri="{FF2B5EF4-FFF2-40B4-BE49-F238E27FC236}">
                <a16:creationId xmlns:a16="http://schemas.microsoft.com/office/drawing/2014/main" id="{A4DB1691-7EB2-45CF-8146-78B0110FD20A}"/>
              </a:ext>
            </a:extLst>
          </p:cNvPr>
          <p:cNvSpPr>
            <a:spLocks noChangeArrowheads="1"/>
          </p:cNvSpPr>
          <p:nvPr/>
        </p:nvSpPr>
        <p:spPr bwMode="auto">
          <a:xfrm>
            <a:off x="3638550" y="6523038"/>
            <a:ext cx="1866900" cy="261937"/>
          </a:xfrm>
          <a:prstGeom prst="rect">
            <a:avLst/>
          </a:prstGeom>
          <a:noFill/>
          <a:ln>
            <a:noFill/>
          </a:ln>
        </p:spPr>
        <p:txBody>
          <a:bodyPr lIns="0" tIns="0" rIns="0" bIns="0"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defRPr/>
            </a:pPr>
            <a:r>
              <a:rPr lang="en-US" altLang="en-US" sz="900">
                <a:solidFill>
                  <a:srgbClr val="939393"/>
                </a:solidFill>
                <a:cs typeface="Arial" charset="0"/>
              </a:rPr>
              <a:t>Privileged and Confidential</a:t>
            </a:r>
          </a:p>
        </p:txBody>
      </p:sp>
    </p:spTree>
  </p:cSld>
  <p:clrMap bg1="lt1" tx1="dk1" bg2="lt2" tx2="dk2" accent1="accent1" accent2="accent2" accent3="accent3" accent4="accent4" accent5="accent5" accent6="accent6" hlink="hlink" folHlink="folHlink"/>
  <p:sldLayoutIdLst>
    <p:sldLayoutId id="2147484135" r:id="rId1"/>
    <p:sldLayoutId id="2147484132" r:id="rId2"/>
    <p:sldLayoutId id="2147484133" r:id="rId3"/>
    <p:sldLayoutId id="2147484136" r:id="rId4"/>
    <p:sldLayoutId id="2147484137" r:id="rId5"/>
    <p:sldLayoutId id="2147484138" r:id="rId6"/>
    <p:sldLayoutId id="2147484139" r:id="rId7"/>
    <p:sldLayoutId id="2147484134" r:id="rId8"/>
    <p:sldLayoutId id="2147484140" r:id="rId9"/>
    <p:sldLayoutId id="2147484141" r:id="rId10"/>
    <p:sldLayoutId id="2147484142" r:id="rId11"/>
  </p:sldLayoutIdLst>
  <p:hf hdr="0" ftr="0" dt="0"/>
  <p:txStyles>
    <p:titleStyle>
      <a:lvl1pPr algn="l" defTabSz="457200" rtl="0" eaLnBrk="0" fontAlgn="base" hangingPunct="0">
        <a:spcBef>
          <a:spcPct val="0"/>
        </a:spcBef>
        <a:spcAft>
          <a:spcPct val="0"/>
        </a:spcAft>
        <a:defRPr sz="2600" kern="1200">
          <a:solidFill>
            <a:schemeClr val="bg1"/>
          </a:solidFill>
          <a:latin typeface="+mj-lt"/>
          <a:ea typeface="+mj-ea"/>
          <a:cs typeface="+mj-cs"/>
        </a:defRPr>
      </a:lvl1pPr>
      <a:lvl2pPr algn="l" defTabSz="457200" rtl="0" eaLnBrk="0" fontAlgn="base" hangingPunct="0">
        <a:spcBef>
          <a:spcPct val="0"/>
        </a:spcBef>
        <a:spcAft>
          <a:spcPct val="0"/>
        </a:spcAft>
        <a:defRPr sz="2600">
          <a:solidFill>
            <a:schemeClr val="bg1"/>
          </a:solidFill>
          <a:latin typeface="Arial" charset="0"/>
        </a:defRPr>
      </a:lvl2pPr>
      <a:lvl3pPr algn="l" defTabSz="457200" rtl="0" eaLnBrk="0" fontAlgn="base" hangingPunct="0">
        <a:spcBef>
          <a:spcPct val="0"/>
        </a:spcBef>
        <a:spcAft>
          <a:spcPct val="0"/>
        </a:spcAft>
        <a:defRPr sz="2600">
          <a:solidFill>
            <a:schemeClr val="bg1"/>
          </a:solidFill>
          <a:latin typeface="Arial" charset="0"/>
        </a:defRPr>
      </a:lvl3pPr>
      <a:lvl4pPr algn="l" defTabSz="457200" rtl="0" eaLnBrk="0" fontAlgn="base" hangingPunct="0">
        <a:spcBef>
          <a:spcPct val="0"/>
        </a:spcBef>
        <a:spcAft>
          <a:spcPct val="0"/>
        </a:spcAft>
        <a:defRPr sz="2600">
          <a:solidFill>
            <a:schemeClr val="bg1"/>
          </a:solidFill>
          <a:latin typeface="Arial" charset="0"/>
        </a:defRPr>
      </a:lvl4pPr>
      <a:lvl5pPr algn="l" defTabSz="457200" rtl="0" eaLnBrk="0" fontAlgn="base" hangingPunct="0">
        <a:spcBef>
          <a:spcPct val="0"/>
        </a:spcBef>
        <a:spcAft>
          <a:spcPct val="0"/>
        </a:spcAft>
        <a:defRPr sz="2600">
          <a:solidFill>
            <a:schemeClr val="bg1"/>
          </a:solidFill>
          <a:latin typeface="Arial" charset="0"/>
        </a:defRPr>
      </a:lvl5pPr>
      <a:lvl6pPr marL="457200" algn="l" defTabSz="457200" rtl="0" fontAlgn="base">
        <a:spcBef>
          <a:spcPct val="0"/>
        </a:spcBef>
        <a:spcAft>
          <a:spcPct val="0"/>
        </a:spcAft>
        <a:defRPr sz="2600">
          <a:solidFill>
            <a:schemeClr val="bg1"/>
          </a:solidFill>
          <a:latin typeface="Arial" charset="0"/>
        </a:defRPr>
      </a:lvl6pPr>
      <a:lvl7pPr marL="914400" algn="l" defTabSz="457200" rtl="0" fontAlgn="base">
        <a:spcBef>
          <a:spcPct val="0"/>
        </a:spcBef>
        <a:spcAft>
          <a:spcPct val="0"/>
        </a:spcAft>
        <a:defRPr sz="2600">
          <a:solidFill>
            <a:schemeClr val="bg1"/>
          </a:solidFill>
          <a:latin typeface="Arial" charset="0"/>
        </a:defRPr>
      </a:lvl7pPr>
      <a:lvl8pPr marL="1371600" algn="l" defTabSz="457200" rtl="0" fontAlgn="base">
        <a:spcBef>
          <a:spcPct val="0"/>
        </a:spcBef>
        <a:spcAft>
          <a:spcPct val="0"/>
        </a:spcAft>
        <a:defRPr sz="2600">
          <a:solidFill>
            <a:schemeClr val="bg1"/>
          </a:solidFill>
          <a:latin typeface="Arial" charset="0"/>
        </a:defRPr>
      </a:lvl8pPr>
      <a:lvl9pPr marL="1828800" algn="l" defTabSz="457200" rtl="0" fontAlgn="base">
        <a:spcBef>
          <a:spcPct val="0"/>
        </a:spcBef>
        <a:spcAft>
          <a:spcPct val="0"/>
        </a:spcAft>
        <a:defRPr sz="2600">
          <a:solidFill>
            <a:schemeClr val="bg1"/>
          </a:solidFill>
          <a:latin typeface="Arial" charset="0"/>
        </a:defRPr>
      </a:lvl9pPr>
    </p:titleStyle>
    <p:bodyStyle>
      <a:lvl1pPr marL="285750" indent="-285750" algn="l" defTabSz="457200" rtl="0" eaLnBrk="0" fontAlgn="base" hangingPunct="0">
        <a:spcBef>
          <a:spcPct val="0"/>
        </a:spcBef>
        <a:spcAft>
          <a:spcPts val="1200"/>
        </a:spcAft>
        <a:buSzPct val="120000"/>
        <a:buFont typeface="Arial" panose="020B0604020202020204" pitchFamily="34" charset="0"/>
        <a:buChar char="•"/>
        <a:defRPr sz="2000" kern="1200">
          <a:solidFill>
            <a:schemeClr val="tx1"/>
          </a:solidFill>
          <a:latin typeface="+mn-lt"/>
          <a:ea typeface="+mn-ea"/>
          <a:cs typeface="+mn-cs"/>
        </a:defRPr>
      </a:lvl1pPr>
      <a:lvl2pPr marL="628650" indent="-285750" algn="l" defTabSz="457200" rtl="0" eaLnBrk="0" fontAlgn="base" hangingPunct="0">
        <a:spcBef>
          <a:spcPct val="0"/>
        </a:spcBef>
        <a:spcAft>
          <a:spcPts val="600"/>
        </a:spcAft>
        <a:buSzPct val="90000"/>
        <a:buFont typeface="Courier New" panose="02070309020205020404" pitchFamily="49" charset="0"/>
        <a:buChar char="o"/>
        <a:defRPr kern="1200">
          <a:solidFill>
            <a:schemeClr val="tx1"/>
          </a:solidFill>
          <a:latin typeface="+mn-lt"/>
          <a:ea typeface="+mn-ea"/>
          <a:cs typeface="+mn-cs"/>
        </a:defRPr>
      </a:lvl2pPr>
      <a:lvl3pPr marL="914400" indent="-228600" algn="l" defTabSz="457200" rtl="0" eaLnBrk="0" fontAlgn="base" hangingPunct="0">
        <a:spcBef>
          <a:spcPct val="0"/>
        </a:spcBef>
        <a:spcAft>
          <a:spcPts val="600"/>
        </a:spcAft>
        <a:buFont typeface="Arial" panose="020B0604020202020204" pitchFamily="34" charset="0"/>
        <a:buChar char="‒"/>
        <a:defRPr sz="1600" kern="1200">
          <a:solidFill>
            <a:schemeClr val="tx1"/>
          </a:solidFill>
          <a:latin typeface="+mn-lt"/>
          <a:ea typeface="+mn-ea"/>
          <a:cs typeface="+mn-cs"/>
        </a:defRPr>
      </a:lvl3pPr>
      <a:lvl4pPr marL="1144588" indent="-228600" algn="l" defTabSz="457200" rtl="0" eaLnBrk="0" fontAlgn="base" hangingPunct="0">
        <a:spcBef>
          <a:spcPct val="0"/>
        </a:spcBef>
        <a:spcAft>
          <a:spcPts val="600"/>
        </a:spcAft>
        <a:buFont typeface="Wingdings" panose="05000000000000000000" pitchFamily="2" charset="2"/>
        <a:buChar char="§"/>
        <a:defRPr sz="1400" kern="1200">
          <a:solidFill>
            <a:schemeClr val="tx1"/>
          </a:solidFill>
          <a:latin typeface="+mn-lt"/>
          <a:ea typeface="+mn-ea"/>
          <a:cs typeface="+mn-cs"/>
        </a:defRPr>
      </a:lvl4pPr>
      <a:lvl5pPr marL="1374775" indent="-228600" algn="l" defTabSz="457200" rtl="0" eaLnBrk="0" fontAlgn="base" hangingPunct="0">
        <a:spcBef>
          <a:spcPct val="0"/>
        </a:spcBef>
        <a:spcAft>
          <a:spcPts val="600"/>
        </a:spcAft>
        <a:buSzPct val="90000"/>
        <a:buFont typeface="Arial" panose="020B0604020202020204" pitchFamily="34" charset="0"/>
        <a:buChar char="•"/>
        <a:defRPr sz="1200" kern="1200">
          <a:solidFill>
            <a:schemeClr val="tx1"/>
          </a:solidFill>
          <a:latin typeface="+mn-lt"/>
          <a:ea typeface="+mn-ea"/>
          <a:cs typeface="+mn-cs"/>
        </a:defRPr>
      </a:lvl5pPr>
      <a:lvl6pPr marL="1611313" indent="-228600" algn="l" defTabSz="457200" rtl="0" eaLnBrk="1" latinLnBrk="0" hangingPunct="1">
        <a:spcBef>
          <a:spcPct val="20000"/>
        </a:spcBef>
        <a:buFont typeface="Arial"/>
        <a:buChar char="•"/>
        <a:defRPr sz="1600" kern="1200" baseline="0">
          <a:solidFill>
            <a:schemeClr val="tx1"/>
          </a:solidFill>
          <a:latin typeface="+mn-lt"/>
          <a:ea typeface="+mn-ea"/>
          <a:cs typeface="+mn-cs"/>
        </a:defRPr>
      </a:lvl6pPr>
      <a:lvl7pPr marL="1833563" indent="-228600" algn="l" defTabSz="457200" rtl="0" eaLnBrk="1" latinLnBrk="0" hangingPunct="1">
        <a:spcBef>
          <a:spcPct val="20000"/>
        </a:spcBef>
        <a:buFont typeface="Arial"/>
        <a:buChar char="•"/>
        <a:defRPr sz="1600" kern="1200" baseline="0">
          <a:solidFill>
            <a:schemeClr val="tx1"/>
          </a:solidFill>
          <a:latin typeface="+mn-lt"/>
          <a:ea typeface="+mn-ea"/>
          <a:cs typeface="+mn-cs"/>
        </a:defRPr>
      </a:lvl7pPr>
      <a:lvl8pPr marL="2068513" indent="-228600" algn="l" defTabSz="457200" rtl="0" eaLnBrk="1" latinLnBrk="0" hangingPunct="1">
        <a:spcBef>
          <a:spcPct val="20000"/>
        </a:spcBef>
        <a:buFont typeface="Arial"/>
        <a:buChar char="•"/>
        <a:defRPr sz="1600" kern="1200" baseline="0">
          <a:solidFill>
            <a:schemeClr val="tx1"/>
          </a:solidFill>
          <a:latin typeface="+mn-lt"/>
          <a:ea typeface="+mn-ea"/>
          <a:cs typeface="+mn-cs"/>
        </a:defRPr>
      </a:lvl8pPr>
      <a:lvl9pPr marL="2290763" indent="-228600" algn="l" defTabSz="457200" rtl="0" eaLnBrk="1" latinLnBrk="0" hangingPunct="1">
        <a:spcBef>
          <a:spcPct val="20000"/>
        </a:spcBef>
        <a:buFont typeface="Arial"/>
        <a:buChar char="•"/>
        <a:defRPr sz="1600" kern="1200" baseline="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s://www.linkedin.com/in/duggalkabir/" TargetMode="External"/><Relationship Id="rId4" Type="http://schemas.openxmlformats.org/officeDocument/2006/relationships/hyperlink" Target="mailto:kabir.duggal@columbia.ed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4539B50-9808-4917-8BE4-327124ACACF7}"/>
              </a:ext>
            </a:extLst>
          </p:cNvPr>
          <p:cNvSpPr>
            <a:spLocks noGrp="1"/>
          </p:cNvSpPr>
          <p:nvPr>
            <p:ph type="ctrTitle"/>
          </p:nvPr>
        </p:nvSpPr>
        <p:spPr>
          <a:xfrm>
            <a:off x="419100" y="2454276"/>
            <a:ext cx="8077200" cy="690562"/>
          </a:xfrm>
        </p:spPr>
        <p:txBody>
          <a:bodyPr/>
          <a:lstStyle/>
          <a:p>
            <a:pPr algn="ctr" eaLnBrk="1" hangingPunct="1"/>
            <a:r>
              <a:rPr lang="en-US" altLang="en-US" sz="3600" dirty="0"/>
              <a:t>DEIB &amp; ADR:</a:t>
            </a:r>
            <a:br>
              <a:rPr lang="en-US" altLang="en-US" sz="2800" dirty="0"/>
            </a:br>
            <a:r>
              <a:rPr lang="en-US" altLang="en-US" sz="2800" dirty="0"/>
              <a:t>Friend </a:t>
            </a:r>
            <a:r>
              <a:rPr lang="en-US" altLang="en-US" sz="2800"/>
              <a:t>or Foe?</a:t>
            </a:r>
            <a:endParaRPr lang="en-US" altLang="en-US" sz="2800" b="0" dirty="0"/>
          </a:p>
        </p:txBody>
      </p:sp>
      <p:sp>
        <p:nvSpPr>
          <p:cNvPr id="10244" name="TextBox 3">
            <a:extLst>
              <a:ext uri="{FF2B5EF4-FFF2-40B4-BE49-F238E27FC236}">
                <a16:creationId xmlns:a16="http://schemas.microsoft.com/office/drawing/2014/main" id="{B846EB24-2338-49A7-90A1-1D10F2700905}"/>
              </a:ext>
            </a:extLst>
          </p:cNvPr>
          <p:cNvSpPr txBox="1">
            <a:spLocks noChangeArrowheads="1"/>
          </p:cNvSpPr>
          <p:nvPr/>
        </p:nvSpPr>
        <p:spPr bwMode="auto">
          <a:xfrm>
            <a:off x="4572000" y="4876800"/>
            <a:ext cx="4429125" cy="1354138"/>
          </a:xfrm>
          <a:prstGeom prst="rect">
            <a:avLst/>
          </a:prstGeom>
          <a:noFill/>
          <a:ln>
            <a:noFill/>
          </a:ln>
        </p:spPr>
        <p:txBody>
          <a:bodyPr>
            <a:spAutoFit/>
          </a:bodyPr>
          <a:lstStyle>
            <a:lvl1pPr>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algn="r" eaLnBrk="1" hangingPunct="1">
              <a:spcAft>
                <a:spcPct val="0"/>
              </a:spcAft>
              <a:buSzTx/>
              <a:buFontTx/>
              <a:buNone/>
              <a:defRPr/>
            </a:pPr>
            <a:r>
              <a:rPr lang="en-US" altLang="en-US" sz="2800" dirty="0">
                <a:solidFill>
                  <a:schemeClr val="bg1"/>
                </a:solidFill>
              </a:rPr>
              <a:t>Dr. Kabir Duggal</a:t>
            </a:r>
          </a:p>
          <a:p>
            <a:pPr algn="r" eaLnBrk="1" hangingPunct="1">
              <a:spcAft>
                <a:spcPct val="0"/>
              </a:spcAft>
              <a:buSzTx/>
              <a:buFontTx/>
              <a:buNone/>
              <a:defRPr/>
            </a:pPr>
            <a:endParaRPr lang="en-US" altLang="en-US" sz="1100" dirty="0">
              <a:solidFill>
                <a:schemeClr val="bg1"/>
              </a:solidFill>
            </a:endParaRPr>
          </a:p>
          <a:p>
            <a:pPr algn="r" eaLnBrk="1" hangingPunct="1">
              <a:spcAft>
                <a:spcPct val="0"/>
              </a:spcAft>
              <a:buSzTx/>
              <a:buFont typeface="Arial" panose="020B0604020202020204" pitchFamily="34" charset="0"/>
              <a:buNone/>
              <a:defRPr/>
            </a:pPr>
            <a:r>
              <a:rPr lang="en-US" sz="2400" dirty="0">
                <a:solidFill>
                  <a:schemeClr val="bg1">
                    <a:lumMod val="95000"/>
                  </a:schemeClr>
                </a:solidFill>
                <a:latin typeface="Helvetica Neue"/>
              </a:rPr>
              <a:t>Lavender Law</a:t>
            </a:r>
          </a:p>
          <a:p>
            <a:pPr algn="r" eaLnBrk="1" hangingPunct="1">
              <a:spcAft>
                <a:spcPct val="0"/>
              </a:spcAft>
              <a:buSzTx/>
              <a:buFontTx/>
              <a:buNone/>
              <a:defRPr/>
            </a:pPr>
            <a:r>
              <a:rPr lang="en-US" altLang="en-US" sz="1800" dirty="0">
                <a:solidFill>
                  <a:schemeClr val="bg1"/>
                </a:solidFill>
              </a:rPr>
              <a:t>August 9, 2024</a:t>
            </a:r>
          </a:p>
        </p:txBody>
      </p:sp>
      <p:pic>
        <p:nvPicPr>
          <p:cNvPr id="4" name="Picture 3">
            <a:extLst>
              <a:ext uri="{FF2B5EF4-FFF2-40B4-BE49-F238E27FC236}">
                <a16:creationId xmlns:a16="http://schemas.microsoft.com/office/drawing/2014/main" id="{5D767D45-CF53-4ACF-B2C1-D40157C6E8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 y="3713162"/>
            <a:ext cx="4226560" cy="23774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0E9429D-50D9-B4CD-2F0E-23DF3A72F586}"/>
              </a:ext>
            </a:extLst>
          </p:cNvPr>
          <p:cNvSpPr>
            <a:spLocks noGrp="1"/>
          </p:cNvSpPr>
          <p:nvPr>
            <p:ph type="title"/>
          </p:nvPr>
        </p:nvSpPr>
        <p:spPr/>
        <p:txBody>
          <a:bodyPr/>
          <a:lstStyle/>
          <a:p>
            <a:pPr algn="ctr"/>
            <a:r>
              <a:rPr lang="en-US" dirty="0"/>
              <a:t>So . . . what are these concepts?</a:t>
            </a:r>
          </a:p>
        </p:txBody>
      </p:sp>
      <p:sp>
        <p:nvSpPr>
          <p:cNvPr id="4" name="Slide Number Placeholder 3">
            <a:extLst>
              <a:ext uri="{FF2B5EF4-FFF2-40B4-BE49-F238E27FC236}">
                <a16:creationId xmlns:a16="http://schemas.microsoft.com/office/drawing/2014/main" id="{11969941-AB03-2B7D-7F3D-14A8D5A4C50A}"/>
              </a:ext>
            </a:extLst>
          </p:cNvPr>
          <p:cNvSpPr>
            <a:spLocks noGrp="1"/>
          </p:cNvSpPr>
          <p:nvPr>
            <p:ph type="sldNum" sz="quarter" idx="12"/>
          </p:nvPr>
        </p:nvSpPr>
        <p:spPr/>
        <p:txBody>
          <a:bodyPr/>
          <a:lstStyle/>
          <a:p>
            <a:pPr>
              <a:defRPr/>
            </a:pPr>
            <a:fld id="{F5CE053F-B7B9-4973-9D83-062946B41F2D}" type="slidenum">
              <a:rPr lang="en-US" altLang="en-US" smtClean="0"/>
              <a:pPr>
                <a:defRPr/>
              </a:pPr>
              <a:t>2</a:t>
            </a:fld>
            <a:endParaRPr lang="en-US" altLang="en-US"/>
          </a:p>
        </p:txBody>
      </p:sp>
      <p:pic>
        <p:nvPicPr>
          <p:cNvPr id="7" name="Picture 6" descr="A group of mugs of coffee on a table&#10;&#10;Description automatically generated">
            <a:extLst>
              <a:ext uri="{FF2B5EF4-FFF2-40B4-BE49-F238E27FC236}">
                <a16:creationId xmlns:a16="http://schemas.microsoft.com/office/drawing/2014/main" id="{02E8BF6B-D9CE-7B41-EAB4-01D336BD7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8920" y="4049059"/>
            <a:ext cx="3566160" cy="2377440"/>
          </a:xfrm>
          <a:prstGeom prst="rect">
            <a:avLst/>
          </a:prstGeom>
        </p:spPr>
      </p:pic>
    </p:spTree>
    <p:extLst>
      <p:ext uri="{BB962C8B-B14F-4D97-AF65-F5344CB8AC3E}">
        <p14:creationId xmlns:p14="http://schemas.microsoft.com/office/powerpoint/2010/main" val="616112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53120-6C82-4BAD-9A8E-B5BDED3F022F}"/>
              </a:ext>
            </a:extLst>
          </p:cNvPr>
          <p:cNvSpPr>
            <a:spLocks noGrp="1"/>
          </p:cNvSpPr>
          <p:nvPr>
            <p:ph type="title"/>
          </p:nvPr>
        </p:nvSpPr>
        <p:spPr>
          <a:xfrm>
            <a:off x="446088" y="0"/>
            <a:ext cx="8240712" cy="1143000"/>
          </a:xfrm>
        </p:spPr>
        <p:txBody>
          <a:bodyPr wrap="square" anchor="ctr">
            <a:normAutofit/>
          </a:bodyPr>
          <a:lstStyle/>
          <a:p>
            <a:pPr algn="ctr"/>
            <a:r>
              <a:rPr lang="en-US" dirty="0"/>
              <a:t>So what are these terms?</a:t>
            </a:r>
          </a:p>
        </p:txBody>
      </p:sp>
      <p:sp>
        <p:nvSpPr>
          <p:cNvPr id="3" name="Content Placeholder 2">
            <a:extLst>
              <a:ext uri="{FF2B5EF4-FFF2-40B4-BE49-F238E27FC236}">
                <a16:creationId xmlns:a16="http://schemas.microsoft.com/office/drawing/2014/main" id="{D7341764-9D27-4479-801D-B4288B050AEC}"/>
              </a:ext>
            </a:extLst>
          </p:cNvPr>
          <p:cNvSpPr>
            <a:spLocks noGrp="1"/>
          </p:cNvSpPr>
          <p:nvPr>
            <p:ph idx="1"/>
          </p:nvPr>
        </p:nvSpPr>
        <p:spPr>
          <a:xfrm>
            <a:off x="459773" y="1637475"/>
            <a:ext cx="3993356" cy="4282440"/>
          </a:xfrm>
        </p:spPr>
        <p:txBody>
          <a:bodyPr wrap="square" anchor="t">
            <a:normAutofit/>
          </a:bodyPr>
          <a:lstStyle/>
          <a:p>
            <a:pPr rtl="0" fontAlgn="base"/>
            <a:r>
              <a:rPr lang="en-US" b="1" i="0" dirty="0">
                <a:solidFill>
                  <a:srgbClr val="FF0000"/>
                </a:solidFill>
                <a:effectLst/>
              </a:rPr>
              <a:t>DIVERSITY</a:t>
            </a:r>
            <a:r>
              <a:rPr lang="en-US" b="0" i="0" dirty="0">
                <a:effectLst/>
              </a:rPr>
              <a:t> is being invited </a:t>
            </a:r>
            <a:r>
              <a:rPr lang="en-US" b="0" i="0">
                <a:effectLst/>
              </a:rPr>
              <a:t>to the party.</a:t>
            </a:r>
          </a:p>
          <a:p>
            <a:pPr marL="0" indent="0" rtl="0" fontAlgn="base">
              <a:buNone/>
            </a:pPr>
            <a:endParaRPr lang="en-US" b="0" i="0" dirty="0">
              <a:effectLst/>
            </a:endParaRPr>
          </a:p>
          <a:p>
            <a:pPr rtl="0" fontAlgn="base"/>
            <a:r>
              <a:rPr lang="en-US" b="1" i="0" dirty="0">
                <a:solidFill>
                  <a:schemeClr val="accent1">
                    <a:lumMod val="60000"/>
                    <a:lumOff val="40000"/>
                  </a:schemeClr>
                </a:solidFill>
                <a:effectLst/>
              </a:rPr>
              <a:t>INCLUSION</a:t>
            </a:r>
            <a:r>
              <a:rPr lang="en-US" b="0" i="0" dirty="0">
                <a:effectLst/>
              </a:rPr>
              <a:t> is being asked to dance.</a:t>
            </a:r>
            <a:br>
              <a:rPr lang="en-US" b="0" i="0" dirty="0">
                <a:effectLst/>
              </a:rPr>
            </a:br>
            <a:endParaRPr lang="en-US" b="0" i="0" dirty="0">
              <a:effectLst/>
            </a:endParaRPr>
          </a:p>
          <a:p>
            <a:pPr rtl="0" fontAlgn="base"/>
            <a:r>
              <a:rPr lang="en-US" b="1" i="0" dirty="0">
                <a:solidFill>
                  <a:schemeClr val="accent2">
                    <a:lumMod val="75000"/>
                  </a:schemeClr>
                </a:solidFill>
                <a:effectLst/>
              </a:rPr>
              <a:t>EQUITY</a:t>
            </a:r>
            <a:r>
              <a:rPr lang="en-US" b="0" i="0" dirty="0">
                <a:effectLst/>
              </a:rPr>
              <a:t> is how much space on the floor you get.</a:t>
            </a:r>
          </a:p>
          <a:p>
            <a:pPr rtl="0" fontAlgn="base"/>
            <a:endParaRPr lang="en-US" b="0" i="0" dirty="0">
              <a:effectLst/>
            </a:endParaRPr>
          </a:p>
          <a:p>
            <a:pPr rtl="0" fontAlgn="base"/>
            <a:r>
              <a:rPr lang="en-US" b="1" i="0" dirty="0">
                <a:solidFill>
                  <a:srgbClr val="7030A0"/>
                </a:solidFill>
                <a:effectLst/>
              </a:rPr>
              <a:t>BELONGING</a:t>
            </a:r>
            <a:r>
              <a:rPr lang="en-US" b="0" i="0" dirty="0">
                <a:effectLst/>
              </a:rPr>
              <a:t> is who gets to choose the music.</a:t>
            </a:r>
          </a:p>
          <a:p>
            <a:endParaRPr lang="en-US" dirty="0"/>
          </a:p>
        </p:txBody>
      </p:sp>
      <p:pic>
        <p:nvPicPr>
          <p:cNvPr id="5" name="Picture 4">
            <a:extLst>
              <a:ext uri="{FF2B5EF4-FFF2-40B4-BE49-F238E27FC236}">
                <a16:creationId xmlns:a16="http://schemas.microsoft.com/office/drawing/2014/main" id="{0F2286B7-C097-4E92-90B1-3A94883AF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872" y="1481037"/>
            <a:ext cx="3995928" cy="4595317"/>
          </a:xfrm>
          <a:prstGeom prst="rect">
            <a:avLst/>
          </a:prstGeom>
          <a:noFill/>
        </p:spPr>
      </p:pic>
      <p:sp>
        <p:nvSpPr>
          <p:cNvPr id="6" name="Slide Number Placeholder 5">
            <a:extLst>
              <a:ext uri="{FF2B5EF4-FFF2-40B4-BE49-F238E27FC236}">
                <a16:creationId xmlns:a16="http://schemas.microsoft.com/office/drawing/2014/main" id="{7DAA810F-63C3-43AE-85C1-4127B38370AE}"/>
              </a:ext>
            </a:extLst>
          </p:cNvPr>
          <p:cNvSpPr>
            <a:spLocks noGrp="1"/>
          </p:cNvSpPr>
          <p:nvPr>
            <p:ph type="sldNum" sz="quarter" idx="16"/>
          </p:nvPr>
        </p:nvSpPr>
        <p:spPr/>
        <p:txBody>
          <a:bodyPr/>
          <a:lstStyle/>
          <a:p>
            <a:pPr>
              <a:defRPr/>
            </a:pPr>
            <a:fld id="{C2CEBD46-FBBA-48CF-B444-B71069F770BE}" type="slidenum">
              <a:rPr lang="en-US" altLang="en-US" smtClean="0"/>
              <a:pPr>
                <a:defRPr/>
              </a:pPr>
              <a:t>3</a:t>
            </a:fld>
            <a:endParaRPr lang="en-US" altLang="en-US"/>
          </a:p>
        </p:txBody>
      </p:sp>
    </p:spTree>
    <p:extLst>
      <p:ext uri="{BB962C8B-B14F-4D97-AF65-F5344CB8AC3E}">
        <p14:creationId xmlns:p14="http://schemas.microsoft.com/office/powerpoint/2010/main" val="71661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0DCCA-6E12-444F-A2F9-0B5111147C9C}"/>
              </a:ext>
            </a:extLst>
          </p:cNvPr>
          <p:cNvSpPr>
            <a:spLocks noGrp="1"/>
          </p:cNvSpPr>
          <p:nvPr>
            <p:ph type="title"/>
          </p:nvPr>
        </p:nvSpPr>
        <p:spPr>
          <a:xfrm>
            <a:off x="628650" y="76200"/>
            <a:ext cx="7886700" cy="858837"/>
          </a:xfrm>
        </p:spPr>
        <p:txBody>
          <a:bodyPr/>
          <a:lstStyle/>
          <a:p>
            <a:pPr algn="ctr"/>
            <a:r>
              <a:rPr lang="en-US" dirty="0"/>
              <a:t>Different Forms of Diversity</a:t>
            </a:r>
          </a:p>
        </p:txBody>
      </p:sp>
      <p:graphicFrame>
        <p:nvGraphicFramePr>
          <p:cNvPr id="6" name="Content Placeholder 5">
            <a:extLst>
              <a:ext uri="{FF2B5EF4-FFF2-40B4-BE49-F238E27FC236}">
                <a16:creationId xmlns:a16="http://schemas.microsoft.com/office/drawing/2014/main" id="{E7BEFFBF-0E6D-4CCF-BFFB-FA737F875552}"/>
              </a:ext>
            </a:extLst>
          </p:cNvPr>
          <p:cNvGraphicFramePr>
            <a:graphicFrameLocks noGrp="1"/>
          </p:cNvGraphicFramePr>
          <p:nvPr>
            <p:ph idx="1"/>
            <p:extLst>
              <p:ext uri="{D42A27DB-BD31-4B8C-83A1-F6EECF244321}">
                <p14:modId xmlns:p14="http://schemas.microsoft.com/office/powerpoint/2010/main" val="383355146"/>
              </p:ext>
            </p:extLst>
          </p:nvPr>
        </p:nvGraphicFramePr>
        <p:xfrm>
          <a:off x="995958" y="1217612"/>
          <a:ext cx="72390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6EEE55D1-C401-4AB8-B8B9-C84AC50BF757}"/>
              </a:ext>
            </a:extLst>
          </p:cNvPr>
          <p:cNvSpPr>
            <a:spLocks noGrp="1"/>
          </p:cNvSpPr>
          <p:nvPr>
            <p:ph type="sldNum" sz="quarter" idx="16"/>
          </p:nvPr>
        </p:nvSpPr>
        <p:spPr/>
        <p:txBody>
          <a:bodyPr/>
          <a:lstStyle/>
          <a:p>
            <a:pPr>
              <a:defRPr/>
            </a:pPr>
            <a:fld id="{C2CEBD46-FBBA-48CF-B444-B71069F770BE}" type="slidenum">
              <a:rPr lang="en-US" altLang="en-US" smtClean="0"/>
              <a:pPr>
                <a:defRPr/>
              </a:pPr>
              <a:t>4</a:t>
            </a:fld>
            <a:endParaRPr lang="en-US" altLang="en-US" dirty="0"/>
          </a:p>
        </p:txBody>
      </p:sp>
      <p:sp>
        <p:nvSpPr>
          <p:cNvPr id="8" name="Rectangle 7">
            <a:extLst>
              <a:ext uri="{FF2B5EF4-FFF2-40B4-BE49-F238E27FC236}">
                <a16:creationId xmlns:a16="http://schemas.microsoft.com/office/drawing/2014/main" id="{C8440252-303F-46F0-A9DC-BB35BB35DE7D}"/>
              </a:ext>
            </a:extLst>
          </p:cNvPr>
          <p:cNvSpPr/>
          <p:nvPr/>
        </p:nvSpPr>
        <p:spPr>
          <a:xfrm>
            <a:off x="10716" y="3004090"/>
            <a:ext cx="1970484" cy="126311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rgbClr val="FF0000"/>
                </a:solidFill>
              </a:rPr>
              <a:t>Intersectionality</a:t>
            </a:r>
          </a:p>
          <a:p>
            <a:pPr algn="ctr"/>
            <a:endParaRPr lang="en-US" sz="1200" dirty="0">
              <a:solidFill>
                <a:srgbClr val="FF0000"/>
              </a:solidFill>
            </a:endParaRPr>
          </a:p>
        </p:txBody>
      </p:sp>
      <p:sp>
        <p:nvSpPr>
          <p:cNvPr id="9" name="Rectangle 8">
            <a:extLst>
              <a:ext uri="{FF2B5EF4-FFF2-40B4-BE49-F238E27FC236}">
                <a16:creationId xmlns:a16="http://schemas.microsoft.com/office/drawing/2014/main" id="{AE09D6DA-DC34-4528-9B01-7AE45AC67291}"/>
              </a:ext>
            </a:extLst>
          </p:cNvPr>
          <p:cNvSpPr/>
          <p:nvPr/>
        </p:nvSpPr>
        <p:spPr>
          <a:xfrm>
            <a:off x="7064772" y="3004090"/>
            <a:ext cx="2057400" cy="141551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1400" dirty="0">
              <a:solidFill>
                <a:srgbClr val="FF0000"/>
              </a:solidFill>
            </a:endParaRPr>
          </a:p>
          <a:p>
            <a:r>
              <a:rPr lang="en-US" sz="1400" dirty="0">
                <a:solidFill>
                  <a:srgbClr val="FF0000"/>
                </a:solidFill>
              </a:rPr>
              <a:t>Also consider:</a:t>
            </a:r>
          </a:p>
          <a:p>
            <a:pPr marL="285750" indent="-285750">
              <a:buFont typeface="Arial" panose="020B0604020202020204" pitchFamily="34" charset="0"/>
              <a:buChar char="•"/>
            </a:pPr>
            <a:r>
              <a:rPr lang="en-US" sz="1400" dirty="0">
                <a:solidFill>
                  <a:srgbClr val="FF0000"/>
                </a:solidFill>
              </a:rPr>
              <a:t>Accent</a:t>
            </a:r>
          </a:p>
          <a:p>
            <a:pPr marL="285750" indent="-285750">
              <a:buFont typeface="Arial" panose="020B0604020202020204" pitchFamily="34" charset="0"/>
              <a:buChar char="•"/>
            </a:pPr>
            <a:r>
              <a:rPr lang="en-US" sz="1400" dirty="0">
                <a:solidFill>
                  <a:srgbClr val="FF0000"/>
                </a:solidFill>
              </a:rPr>
              <a:t>Experience</a:t>
            </a:r>
          </a:p>
          <a:p>
            <a:pPr marL="285750" indent="-285750">
              <a:buFont typeface="Arial" panose="020B0604020202020204" pitchFamily="34" charset="0"/>
              <a:buChar char="•"/>
            </a:pPr>
            <a:r>
              <a:rPr lang="en-US" sz="1400" dirty="0">
                <a:solidFill>
                  <a:srgbClr val="FF0000"/>
                </a:solidFill>
              </a:rPr>
              <a:t>Training</a:t>
            </a:r>
          </a:p>
          <a:p>
            <a:pPr marL="285750" indent="-285750">
              <a:buFont typeface="Arial" panose="020B0604020202020204" pitchFamily="34" charset="0"/>
              <a:buChar char="•"/>
            </a:pPr>
            <a:r>
              <a:rPr lang="en-US" sz="1400" dirty="0">
                <a:solidFill>
                  <a:srgbClr val="FF0000"/>
                </a:solidFill>
              </a:rPr>
              <a:t>Country of Origin</a:t>
            </a:r>
          </a:p>
          <a:p>
            <a:pPr marL="285750" indent="-285750">
              <a:buFont typeface="Arial" panose="020B0604020202020204" pitchFamily="34" charset="0"/>
              <a:buChar char="•"/>
            </a:pPr>
            <a:r>
              <a:rPr lang="en-US" sz="1400" dirty="0">
                <a:solidFill>
                  <a:srgbClr val="FF0000"/>
                </a:solidFill>
              </a:rPr>
              <a:t>Language</a:t>
            </a:r>
          </a:p>
          <a:p>
            <a:pPr algn="ctr"/>
            <a:endParaRPr lang="en-US" sz="1200" dirty="0">
              <a:solidFill>
                <a:srgbClr val="FF0000"/>
              </a:solidFill>
            </a:endParaRPr>
          </a:p>
        </p:txBody>
      </p:sp>
      <p:sp>
        <p:nvSpPr>
          <p:cNvPr id="3" name="Rectangle 2">
            <a:extLst>
              <a:ext uri="{FF2B5EF4-FFF2-40B4-BE49-F238E27FC236}">
                <a16:creationId xmlns:a16="http://schemas.microsoft.com/office/drawing/2014/main" id="{3C745EB7-C32F-0A25-10D1-5314989064D2}"/>
              </a:ext>
            </a:extLst>
          </p:cNvPr>
          <p:cNvSpPr/>
          <p:nvPr/>
        </p:nvSpPr>
        <p:spPr>
          <a:xfrm>
            <a:off x="2546847" y="5757528"/>
            <a:ext cx="4087812" cy="7620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solidFill>
                  <a:srgbClr val="FF0000"/>
                </a:solidFill>
              </a:rPr>
              <a:t>Visible and Invisible Forms</a:t>
            </a:r>
          </a:p>
        </p:txBody>
      </p:sp>
    </p:spTree>
    <p:extLst>
      <p:ext uri="{BB962C8B-B14F-4D97-AF65-F5344CB8AC3E}">
        <p14:creationId xmlns:p14="http://schemas.microsoft.com/office/powerpoint/2010/main" val="3527422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0380418-886F-1591-22CE-95A9EED6B9F5}"/>
              </a:ext>
            </a:extLst>
          </p:cNvPr>
          <p:cNvSpPr>
            <a:spLocks noGrp="1"/>
          </p:cNvSpPr>
          <p:nvPr>
            <p:ph type="title"/>
          </p:nvPr>
        </p:nvSpPr>
        <p:spPr/>
        <p:txBody>
          <a:bodyPr/>
          <a:lstStyle/>
          <a:p>
            <a:pPr algn="ctr"/>
            <a:r>
              <a:rPr lang="en-US" dirty="0"/>
              <a:t>Another perspective</a:t>
            </a:r>
          </a:p>
        </p:txBody>
      </p:sp>
      <p:pic>
        <p:nvPicPr>
          <p:cNvPr id="9" name="Content Placeholder 8" descr="A wheel of power and privilege&#10;&#10;Description automatically generated">
            <a:extLst>
              <a:ext uri="{FF2B5EF4-FFF2-40B4-BE49-F238E27FC236}">
                <a16:creationId xmlns:a16="http://schemas.microsoft.com/office/drawing/2014/main" id="{24F03B0A-3619-41EC-2195-24009213C58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35187" y="1279525"/>
            <a:ext cx="5073626" cy="5054600"/>
          </a:xfrm>
        </p:spPr>
      </p:pic>
      <p:sp>
        <p:nvSpPr>
          <p:cNvPr id="5" name="Slide Number Placeholder 4">
            <a:extLst>
              <a:ext uri="{FF2B5EF4-FFF2-40B4-BE49-F238E27FC236}">
                <a16:creationId xmlns:a16="http://schemas.microsoft.com/office/drawing/2014/main" id="{32B0E2AA-23CF-CF7A-D7CE-A888476127E4}"/>
              </a:ext>
            </a:extLst>
          </p:cNvPr>
          <p:cNvSpPr>
            <a:spLocks noGrp="1"/>
          </p:cNvSpPr>
          <p:nvPr>
            <p:ph type="sldNum" sz="quarter" idx="12"/>
          </p:nvPr>
        </p:nvSpPr>
        <p:spPr/>
        <p:txBody>
          <a:bodyPr/>
          <a:lstStyle/>
          <a:p>
            <a:pPr>
              <a:defRPr/>
            </a:pPr>
            <a:fld id="{C2CEBD46-FBBA-48CF-B444-B71069F770BE}" type="slidenum">
              <a:rPr lang="en-US" altLang="en-US" smtClean="0"/>
              <a:pPr>
                <a:defRPr/>
              </a:pPr>
              <a:t>5</a:t>
            </a:fld>
            <a:endParaRPr lang="en-US" altLang="en-US"/>
          </a:p>
        </p:txBody>
      </p:sp>
    </p:spTree>
    <p:extLst>
      <p:ext uri="{BB962C8B-B14F-4D97-AF65-F5344CB8AC3E}">
        <p14:creationId xmlns:p14="http://schemas.microsoft.com/office/powerpoint/2010/main" val="934304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E89DCD2-EDE9-09E8-4CE3-0F106DE0B79C}"/>
              </a:ext>
            </a:extLst>
          </p:cNvPr>
          <p:cNvSpPr>
            <a:spLocks noGrp="1"/>
          </p:cNvSpPr>
          <p:nvPr>
            <p:ph type="title"/>
          </p:nvPr>
        </p:nvSpPr>
        <p:spPr/>
        <p:txBody>
          <a:bodyPr/>
          <a:lstStyle/>
          <a:p>
            <a:pPr algn="ctr"/>
            <a:r>
              <a:rPr lang="en-US" dirty="0"/>
              <a:t>So . . . is there a problem?</a:t>
            </a:r>
          </a:p>
        </p:txBody>
      </p:sp>
      <p:sp>
        <p:nvSpPr>
          <p:cNvPr id="5" name="Slide Number Placeholder 4">
            <a:extLst>
              <a:ext uri="{FF2B5EF4-FFF2-40B4-BE49-F238E27FC236}">
                <a16:creationId xmlns:a16="http://schemas.microsoft.com/office/drawing/2014/main" id="{B8596177-DEEF-5C11-C6A4-D5EE70FB65EF}"/>
              </a:ext>
            </a:extLst>
          </p:cNvPr>
          <p:cNvSpPr>
            <a:spLocks noGrp="1"/>
          </p:cNvSpPr>
          <p:nvPr>
            <p:ph type="sldNum" sz="quarter" idx="12"/>
          </p:nvPr>
        </p:nvSpPr>
        <p:spPr/>
        <p:txBody>
          <a:bodyPr/>
          <a:lstStyle/>
          <a:p>
            <a:pPr>
              <a:defRPr/>
            </a:pPr>
            <a:fld id="{C2CEBD46-FBBA-48CF-B444-B71069F770BE}" type="slidenum">
              <a:rPr lang="en-US" altLang="en-US" smtClean="0"/>
              <a:pPr>
                <a:defRPr/>
              </a:pPr>
              <a:t>6</a:t>
            </a:fld>
            <a:endParaRPr lang="en-US" altLang="en-US"/>
          </a:p>
        </p:txBody>
      </p:sp>
      <p:pic>
        <p:nvPicPr>
          <p:cNvPr id="8" name="Picture 7" descr="Cartoon of two people running on a road&#10;&#10;Description automatically generated">
            <a:extLst>
              <a:ext uri="{FF2B5EF4-FFF2-40B4-BE49-F238E27FC236}">
                <a16:creationId xmlns:a16="http://schemas.microsoft.com/office/drawing/2014/main" id="{3AB93102-C741-0BA9-5023-6680E38F90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7560" y="3899575"/>
            <a:ext cx="2468880" cy="2468880"/>
          </a:xfrm>
          <a:prstGeom prst="rect">
            <a:avLst/>
          </a:prstGeom>
        </p:spPr>
      </p:pic>
    </p:spTree>
    <p:extLst>
      <p:ext uri="{BB962C8B-B14F-4D97-AF65-F5344CB8AC3E}">
        <p14:creationId xmlns:p14="http://schemas.microsoft.com/office/powerpoint/2010/main" val="1665761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1223839-5CCB-42FF-AE77-6B5A16CDC928}"/>
              </a:ext>
            </a:extLst>
          </p:cNvPr>
          <p:cNvSpPr>
            <a:spLocks noGrp="1"/>
          </p:cNvSpPr>
          <p:nvPr>
            <p:ph type="title"/>
          </p:nvPr>
        </p:nvSpPr>
        <p:spPr>
          <a:xfrm>
            <a:off x="323850" y="150813"/>
            <a:ext cx="8496300" cy="746125"/>
          </a:xfrm>
        </p:spPr>
        <p:txBody>
          <a:bodyPr/>
          <a:lstStyle/>
          <a:p>
            <a:pPr algn="ctr"/>
            <a:r>
              <a:rPr lang="en-US" altLang="en-US" sz="2800" b="1" dirty="0">
                <a:solidFill>
                  <a:schemeClr val="bg1"/>
                </a:solidFill>
              </a:rPr>
              <a:t>So . . . How is our Practice?</a:t>
            </a:r>
          </a:p>
        </p:txBody>
      </p:sp>
      <p:sp>
        <p:nvSpPr>
          <p:cNvPr id="3" name="Slide Number Placeholder 2">
            <a:extLst>
              <a:ext uri="{FF2B5EF4-FFF2-40B4-BE49-F238E27FC236}">
                <a16:creationId xmlns:a16="http://schemas.microsoft.com/office/drawing/2014/main" id="{D3169788-DA5B-4ECD-8FBD-EBD1B3D9C7B2}"/>
              </a:ext>
            </a:extLst>
          </p:cNvPr>
          <p:cNvSpPr>
            <a:spLocks noGrp="1"/>
          </p:cNvSpPr>
          <p:nvPr>
            <p:ph type="sldNum" sz="quarter" idx="1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63EAD5E-B429-4820-8DB6-7FCDC9E1FC27}" type="slidenum">
              <a:rPr lang="en-US" altLang="en-US">
                <a:solidFill>
                  <a:srgbClr val="939393"/>
                </a:solidFill>
              </a:rPr>
              <a:pPr eaLnBrk="1" hangingPunct="1"/>
              <a:t>7</a:t>
            </a:fld>
            <a:endParaRPr lang="en-US" altLang="en-US">
              <a:solidFill>
                <a:srgbClr val="939393"/>
              </a:solidFill>
            </a:endParaRPr>
          </a:p>
        </p:txBody>
      </p:sp>
      <p:sp>
        <p:nvSpPr>
          <p:cNvPr id="17412" name="AutoShape 2">
            <a:extLst>
              <a:ext uri="{FF2B5EF4-FFF2-40B4-BE49-F238E27FC236}">
                <a16:creationId xmlns:a16="http://schemas.microsoft.com/office/drawing/2014/main" id="{48666A5E-EDC8-4041-9BC2-3727A27656F6}"/>
              </a:ext>
            </a:extLst>
          </p:cNvPr>
          <p:cNvSpPr>
            <a:spLocks noChangeAspect="1" noChangeArrowheads="1"/>
          </p:cNvSpPr>
          <p:nvPr/>
        </p:nvSpPr>
        <p:spPr bwMode="auto">
          <a:xfrm>
            <a:off x="155575" y="-192088"/>
            <a:ext cx="3048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eaLnBrk="0" hangingPunct="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eaLnBrk="0" hangingPunct="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eaLnBrk="1" hangingPunct="1">
              <a:spcAft>
                <a:spcPct val="0"/>
              </a:spcAft>
              <a:buSzTx/>
              <a:buFontTx/>
              <a:buNone/>
            </a:pPr>
            <a:endParaRPr lang="en-US" altLang="en-US" sz="1800"/>
          </a:p>
        </p:txBody>
      </p:sp>
      <p:graphicFrame>
        <p:nvGraphicFramePr>
          <p:cNvPr id="4" name="Table 3">
            <a:extLst>
              <a:ext uri="{FF2B5EF4-FFF2-40B4-BE49-F238E27FC236}">
                <a16:creationId xmlns:a16="http://schemas.microsoft.com/office/drawing/2014/main" id="{A3293916-AB96-40CA-B74E-63B9FF0FF692}"/>
              </a:ext>
            </a:extLst>
          </p:cNvPr>
          <p:cNvGraphicFramePr>
            <a:graphicFrameLocks noGrp="1"/>
          </p:cNvGraphicFramePr>
          <p:nvPr>
            <p:extLst>
              <p:ext uri="{D42A27DB-BD31-4B8C-83A1-F6EECF244321}">
                <p14:modId xmlns:p14="http://schemas.microsoft.com/office/powerpoint/2010/main" val="2260910579"/>
              </p:ext>
            </p:extLst>
          </p:nvPr>
        </p:nvGraphicFramePr>
        <p:xfrm>
          <a:off x="323850" y="1219200"/>
          <a:ext cx="8489950" cy="4754563"/>
        </p:xfrm>
        <a:graphic>
          <a:graphicData uri="http://schemas.openxmlformats.org/drawingml/2006/table">
            <a:tbl>
              <a:tblPr firstRow="1" bandRow="1">
                <a:tableStyleId>{5C22544A-7EE6-4342-B048-85BDC9FD1C3A}</a:tableStyleId>
              </a:tblPr>
              <a:tblGrid>
                <a:gridCol w="4244975">
                  <a:extLst>
                    <a:ext uri="{9D8B030D-6E8A-4147-A177-3AD203B41FA5}">
                      <a16:colId xmlns:a16="http://schemas.microsoft.com/office/drawing/2014/main" val="20000"/>
                    </a:ext>
                  </a:extLst>
                </a:gridCol>
                <a:gridCol w="4244975">
                  <a:extLst>
                    <a:ext uri="{9D8B030D-6E8A-4147-A177-3AD203B41FA5}">
                      <a16:colId xmlns:a16="http://schemas.microsoft.com/office/drawing/2014/main" val="20001"/>
                    </a:ext>
                  </a:extLst>
                </a:gridCol>
              </a:tblGrid>
              <a:tr h="487647">
                <a:tc>
                  <a:txBody>
                    <a:bodyPr/>
                    <a:lstStyle/>
                    <a:p>
                      <a:pPr algn="ctr"/>
                      <a:r>
                        <a:rPr lang="en-US" sz="2000" dirty="0"/>
                        <a:t>Gender</a:t>
                      </a:r>
                    </a:p>
                  </a:txBody>
                  <a:tcPr marL="91437" marR="91437" marT="60956" marB="60956"/>
                </a:tc>
                <a:tc>
                  <a:txBody>
                    <a:bodyPr/>
                    <a:lstStyle/>
                    <a:p>
                      <a:pPr algn="ctr"/>
                      <a:r>
                        <a:rPr lang="en-US" sz="2000" dirty="0"/>
                        <a:t>Race</a:t>
                      </a:r>
                      <a:endParaRPr lang="en-US" sz="2400" dirty="0"/>
                    </a:p>
                  </a:txBody>
                  <a:tcPr marL="91437" marR="91437" marT="60956" marB="60956"/>
                </a:tc>
                <a:extLst>
                  <a:ext uri="{0D108BD9-81ED-4DB2-BD59-A6C34878D82A}">
                    <a16:rowId xmlns:a16="http://schemas.microsoft.com/office/drawing/2014/main" val="10000"/>
                  </a:ext>
                </a:extLst>
              </a:tr>
              <a:tr h="4266916">
                <a:tc>
                  <a:txBody>
                    <a:bodyPr/>
                    <a:lstStyle/>
                    <a:p>
                      <a:pPr algn="just"/>
                      <a:r>
                        <a:rPr lang="en-US" sz="1900" dirty="0"/>
                        <a:t>“The size of the core of the arbitration network</a:t>
                      </a:r>
                      <a:r>
                        <a:rPr lang="en-US" sz="1900" baseline="0" dirty="0"/>
                        <a:t> is small.  What stands out however is that around </a:t>
                      </a:r>
                      <a:r>
                        <a:rPr lang="en-US" sz="1900" b="1" baseline="0" dirty="0"/>
                        <a:t>93 percent</a:t>
                      </a:r>
                      <a:r>
                        <a:rPr lang="en-US" sz="1900" baseline="0" dirty="0"/>
                        <a:t> of all the appointments are male arbitrators, suggesting an </a:t>
                      </a:r>
                      <a:r>
                        <a:rPr lang="en-US" sz="1900" b="1" baseline="0" dirty="0"/>
                        <a:t>extreme gender imbalance</a:t>
                      </a:r>
                      <a:r>
                        <a:rPr lang="en-US" sz="1900" baseline="0" dirty="0"/>
                        <a:t>. It gets even worse: only two women, Professors Stern and Kaufmann-Kohler combined, held three-quarters of all female appointments, pushing the male–female composition of arbitrators in the network to an </a:t>
                      </a:r>
                      <a:r>
                        <a:rPr lang="en-US" sz="1900" b="1" baseline="0" dirty="0"/>
                        <a:t>embarrassing 95 per cent to 5 per cent proportion</a:t>
                      </a:r>
                      <a:r>
                        <a:rPr lang="en-US" sz="1900" baseline="0" dirty="0"/>
                        <a:t>.”</a:t>
                      </a:r>
                      <a:endParaRPr lang="en-US" sz="1900" dirty="0"/>
                    </a:p>
                  </a:txBody>
                  <a:tcPr marL="91437" marR="91437" marT="60956" marB="60956"/>
                </a:tc>
                <a:tc>
                  <a:txBody>
                    <a:bodyPr/>
                    <a:lstStyle/>
                    <a:p>
                      <a:pPr algn="just"/>
                      <a:r>
                        <a:rPr lang="en-US" sz="1900" dirty="0"/>
                        <a:t>“In terms of nationality, the imbalance is also clear. While 87 nationalities are represented</a:t>
                      </a:r>
                      <a:r>
                        <a:rPr lang="en-US" sz="1900" baseline="0" dirty="0"/>
                        <a:t> </a:t>
                      </a:r>
                      <a:r>
                        <a:rPr lang="en-US" sz="1900" dirty="0"/>
                        <a:t>among the appointees, most arbitrators are from </a:t>
                      </a:r>
                      <a:r>
                        <a:rPr lang="en-US" sz="1900" b="1" dirty="0"/>
                        <a:t>specific developed countries</a:t>
                      </a:r>
                      <a:r>
                        <a:rPr lang="en-US" sz="1900" dirty="0"/>
                        <a:t>.</a:t>
                      </a:r>
                      <a:r>
                        <a:rPr lang="en-US" sz="1900" baseline="0" dirty="0"/>
                        <a:t> </a:t>
                      </a:r>
                      <a:r>
                        <a:rPr lang="en-US" sz="1900" dirty="0"/>
                        <a:t>Individuals of seven nations (New Zealand, Australia, Canada, Switzerland, France, the UK, and the US) represent </a:t>
                      </a:r>
                      <a:r>
                        <a:rPr lang="en-US" sz="1900" b="1" dirty="0"/>
                        <a:t>almost half </a:t>
                      </a:r>
                      <a:r>
                        <a:rPr lang="en-US" sz="1900" dirty="0"/>
                        <a:t>of total appointments.”</a:t>
                      </a:r>
                    </a:p>
                  </a:txBody>
                  <a:tcPr marL="91437" marR="91437" marT="60956" marB="60956"/>
                </a:tc>
                <a:extLst>
                  <a:ext uri="{0D108BD9-81ED-4DB2-BD59-A6C34878D82A}">
                    <a16:rowId xmlns:a16="http://schemas.microsoft.com/office/drawing/2014/main" val="10001"/>
                  </a:ext>
                </a:extLst>
              </a:tr>
            </a:tbl>
          </a:graphicData>
        </a:graphic>
      </p:graphicFrame>
      <p:sp>
        <p:nvSpPr>
          <p:cNvPr id="5" name="TextBox 4">
            <a:extLst>
              <a:ext uri="{FF2B5EF4-FFF2-40B4-BE49-F238E27FC236}">
                <a16:creationId xmlns:a16="http://schemas.microsoft.com/office/drawing/2014/main" id="{D8300F79-51F2-45A3-B65E-AA6C1D2F6918}"/>
              </a:ext>
            </a:extLst>
          </p:cNvPr>
          <p:cNvSpPr txBox="1">
            <a:spLocks noChangeArrowheads="1"/>
          </p:cNvSpPr>
          <p:nvPr/>
        </p:nvSpPr>
        <p:spPr bwMode="auto">
          <a:xfrm>
            <a:off x="1371600" y="6019800"/>
            <a:ext cx="624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eaLnBrk="0" hangingPunct="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eaLnBrk="0" hangingPunct="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eaLnBrk="1" hangingPunct="1">
              <a:spcAft>
                <a:spcPct val="0"/>
              </a:spcAft>
              <a:buSzTx/>
              <a:buFontTx/>
              <a:buNone/>
            </a:pPr>
            <a:r>
              <a:rPr lang="en-US" altLang="en-US" sz="1800"/>
              <a:t>Sergio Puig, Social Capital in the Arbitration Market (2014) </a:t>
            </a:r>
          </a:p>
        </p:txBody>
      </p:sp>
      <p:pic>
        <p:nvPicPr>
          <p:cNvPr id="7" name="Picture 6">
            <a:extLst>
              <a:ext uri="{FF2B5EF4-FFF2-40B4-BE49-F238E27FC236}">
                <a16:creationId xmlns:a16="http://schemas.microsoft.com/office/drawing/2014/main" id="{1CDD349E-2F62-4356-A942-16BBAEAE98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160"/>
            <a:ext cx="1989024" cy="1188720"/>
          </a:xfrm>
          <a:prstGeom prst="rect">
            <a:avLst/>
          </a:prstGeom>
        </p:spPr>
      </p:pic>
      <p:pic>
        <p:nvPicPr>
          <p:cNvPr id="8" name="Picture 7">
            <a:extLst>
              <a:ext uri="{FF2B5EF4-FFF2-40B4-BE49-F238E27FC236}">
                <a16:creationId xmlns:a16="http://schemas.microsoft.com/office/drawing/2014/main" id="{253DA84E-66F6-45B2-9263-DDF5F3525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1525" y="-10160"/>
            <a:ext cx="1989024" cy="11887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04AF28C-879D-4C41-8AAF-CEF7EC0229B4}"/>
              </a:ext>
            </a:extLst>
          </p:cNvPr>
          <p:cNvSpPr>
            <a:spLocks noGrp="1"/>
          </p:cNvSpPr>
          <p:nvPr>
            <p:ph type="title"/>
          </p:nvPr>
        </p:nvSpPr>
        <p:spPr>
          <a:xfrm>
            <a:off x="323850" y="244475"/>
            <a:ext cx="8496300" cy="746125"/>
          </a:xfrm>
        </p:spPr>
        <p:txBody>
          <a:bodyPr/>
          <a:lstStyle/>
          <a:p>
            <a:pPr algn="ctr"/>
            <a:r>
              <a:rPr lang="en-US" altLang="en-US" b="1" dirty="0">
                <a:solidFill>
                  <a:schemeClr val="bg1"/>
                </a:solidFill>
              </a:rPr>
              <a:t>Is this a broader problem?: </a:t>
            </a:r>
            <a:br>
              <a:rPr lang="en-US" altLang="en-US" b="1" dirty="0">
                <a:solidFill>
                  <a:schemeClr val="bg1"/>
                </a:solidFill>
              </a:rPr>
            </a:br>
            <a:r>
              <a:rPr lang="en-US" altLang="en-US" b="1" dirty="0">
                <a:solidFill>
                  <a:schemeClr val="bg1"/>
                </a:solidFill>
              </a:rPr>
              <a:t>International Courts</a:t>
            </a:r>
          </a:p>
        </p:txBody>
      </p:sp>
      <p:sp>
        <p:nvSpPr>
          <p:cNvPr id="3" name="Slide Number Placeholder 2">
            <a:extLst>
              <a:ext uri="{FF2B5EF4-FFF2-40B4-BE49-F238E27FC236}">
                <a16:creationId xmlns:a16="http://schemas.microsoft.com/office/drawing/2014/main" id="{28C534A7-A41A-4BC4-B655-602AE32786B4}"/>
              </a:ext>
            </a:extLst>
          </p:cNvPr>
          <p:cNvSpPr>
            <a:spLocks noGrp="1"/>
          </p:cNvSpPr>
          <p:nvPr>
            <p:ph type="sldNum" sz="quarter" idx="1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910DB28-0C9F-4293-9C65-212923896B38}" type="slidenum">
              <a:rPr lang="en-US" altLang="en-US">
                <a:solidFill>
                  <a:srgbClr val="939393"/>
                </a:solidFill>
              </a:rPr>
              <a:pPr eaLnBrk="1" hangingPunct="1"/>
              <a:t>8</a:t>
            </a:fld>
            <a:endParaRPr lang="en-US" altLang="en-US">
              <a:solidFill>
                <a:srgbClr val="939393"/>
              </a:solidFill>
            </a:endParaRPr>
          </a:p>
        </p:txBody>
      </p:sp>
      <p:sp>
        <p:nvSpPr>
          <p:cNvPr id="14340" name="AutoShape 2">
            <a:extLst>
              <a:ext uri="{FF2B5EF4-FFF2-40B4-BE49-F238E27FC236}">
                <a16:creationId xmlns:a16="http://schemas.microsoft.com/office/drawing/2014/main" id="{42D0AE35-F0D4-4041-815B-BBEEA77A5F66}"/>
              </a:ext>
            </a:extLst>
          </p:cNvPr>
          <p:cNvSpPr>
            <a:spLocks noChangeAspect="1" noChangeArrowheads="1"/>
          </p:cNvSpPr>
          <p:nvPr/>
        </p:nvSpPr>
        <p:spPr bwMode="auto">
          <a:xfrm>
            <a:off x="155575" y="-192088"/>
            <a:ext cx="3048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eaLnBrk="0" hangingPunct="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eaLnBrk="0" hangingPunct="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eaLnBrk="1" hangingPunct="1">
              <a:spcAft>
                <a:spcPct val="0"/>
              </a:spcAft>
              <a:buSzTx/>
              <a:buFontTx/>
              <a:buNone/>
            </a:pPr>
            <a:endParaRPr lang="en-US" altLang="en-US" sz="1800"/>
          </a:p>
        </p:txBody>
      </p:sp>
      <p:sp>
        <p:nvSpPr>
          <p:cNvPr id="6" name="TextBox 5">
            <a:extLst>
              <a:ext uri="{FF2B5EF4-FFF2-40B4-BE49-F238E27FC236}">
                <a16:creationId xmlns:a16="http://schemas.microsoft.com/office/drawing/2014/main" id="{D16320CA-92EF-4845-AE64-6F7C464B56C4}"/>
              </a:ext>
            </a:extLst>
          </p:cNvPr>
          <p:cNvSpPr txBox="1">
            <a:spLocks noChangeArrowheads="1"/>
          </p:cNvSpPr>
          <p:nvPr/>
        </p:nvSpPr>
        <p:spPr bwMode="auto">
          <a:xfrm>
            <a:off x="609600" y="1484313"/>
            <a:ext cx="8001000" cy="415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eaLnBrk="0" hangingPunct="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eaLnBrk="0" hangingPunct="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algn="just" eaLnBrk="1" hangingPunct="1">
              <a:spcAft>
                <a:spcPct val="0"/>
              </a:spcAft>
              <a:buSzTx/>
              <a:buFontTx/>
              <a:buNone/>
            </a:pPr>
            <a:r>
              <a:rPr lang="en-US" altLang="en-US" sz="2200"/>
              <a:t>“Twenty-five years ago, in this </a:t>
            </a:r>
            <a:r>
              <a:rPr lang="en-US" altLang="en-US" sz="2200" i="1"/>
              <a:t>Journal</a:t>
            </a:r>
            <a:r>
              <a:rPr lang="en-US" altLang="en-US" sz="2200"/>
              <a:t>, Hilary Charlesworth, Christine Chinkin, and Shelley Wright argued that the structures of international law “privilege men.” …</a:t>
            </a:r>
          </a:p>
          <a:p>
            <a:pPr algn="just" eaLnBrk="1" hangingPunct="1">
              <a:spcAft>
                <a:spcPct val="0"/>
              </a:spcAft>
              <a:buSzTx/>
              <a:buFontTx/>
              <a:buNone/>
            </a:pPr>
            <a:endParaRPr lang="en-US" altLang="en-US" sz="2200"/>
          </a:p>
          <a:p>
            <a:pPr algn="just" eaLnBrk="1" hangingPunct="1">
              <a:spcAft>
                <a:spcPct val="0"/>
              </a:spcAft>
              <a:buSzTx/>
              <a:buFontTx/>
              <a:buNone/>
            </a:pPr>
            <a:r>
              <a:rPr lang="en-US" altLang="en-US" sz="2200"/>
              <a:t>[O]n nine of twelve international courts of varied size, subject-matter jurisdiction, and global and regional membership, </a:t>
            </a:r>
            <a:r>
              <a:rPr lang="en-US" altLang="en-US" sz="2200" b="1">
                <a:solidFill>
                  <a:srgbClr val="FF0000"/>
                </a:solidFill>
              </a:rPr>
              <a:t>women made up 20 percent or less of the bench in mid 2015</a:t>
            </a:r>
            <a:r>
              <a:rPr lang="en-US" altLang="en-US" sz="2200"/>
              <a:t>. On many of these courts, the percentage of women on the bench has </a:t>
            </a:r>
            <a:r>
              <a:rPr lang="en-US" altLang="en-US" sz="2200" b="1">
                <a:solidFill>
                  <a:srgbClr val="FF0000"/>
                </a:solidFill>
              </a:rPr>
              <a:t>stayed constant, vacillated, or even declined over time</a:t>
            </a:r>
            <a:r>
              <a:rPr lang="en-US" altLang="en-US" sz="2200"/>
              <a:t>. Women made up a lower percentage of the bench in mid 2015 than in previous years on two-thirds of the courts surveyed.”</a:t>
            </a:r>
          </a:p>
        </p:txBody>
      </p:sp>
      <p:sp>
        <p:nvSpPr>
          <p:cNvPr id="9" name="TextBox 8">
            <a:extLst>
              <a:ext uri="{FF2B5EF4-FFF2-40B4-BE49-F238E27FC236}">
                <a16:creationId xmlns:a16="http://schemas.microsoft.com/office/drawing/2014/main" id="{86E83948-A3C1-45D1-917A-C795421DB750}"/>
              </a:ext>
            </a:extLst>
          </p:cNvPr>
          <p:cNvSpPr txBox="1">
            <a:spLocks noChangeArrowheads="1"/>
          </p:cNvSpPr>
          <p:nvPr/>
        </p:nvSpPr>
        <p:spPr bwMode="auto">
          <a:xfrm>
            <a:off x="685800" y="6067425"/>
            <a:ext cx="77724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marL="742950" indent="-285750" eaLnBrk="0" hangingPunct="0">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eaLnBrk="0" hangingPunct="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eaLnBrk="0" hangingPunct="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eaLnBrk="0" hangingPunct="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eaLnBrk="1" hangingPunct="1">
              <a:spcAft>
                <a:spcPct val="0"/>
              </a:spcAft>
              <a:buSzTx/>
              <a:buFontTx/>
              <a:buNone/>
            </a:pPr>
            <a:r>
              <a:rPr lang="en-US" altLang="en-US" sz="1400"/>
              <a:t>Nienke Grossman, Achieving Sex Representative International Court Benches (2016)</a:t>
            </a:r>
          </a:p>
        </p:txBody>
      </p:sp>
      <p:pic>
        <p:nvPicPr>
          <p:cNvPr id="7" name="Content Placeholder 4">
            <a:extLst>
              <a:ext uri="{FF2B5EF4-FFF2-40B4-BE49-F238E27FC236}">
                <a16:creationId xmlns:a16="http://schemas.microsoft.com/office/drawing/2014/main" id="{F317BDC6-7A5E-4A1C-A0EB-D6A24D1892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52400" y="15875"/>
            <a:ext cx="1316038" cy="1098550"/>
          </a:xfrm>
          <a:prstGeom prst="rect">
            <a:avLst/>
          </a:prstGeom>
        </p:spPr>
      </p:pic>
      <p:pic>
        <p:nvPicPr>
          <p:cNvPr id="8" name="Content Placeholder 4">
            <a:extLst>
              <a:ext uri="{FF2B5EF4-FFF2-40B4-BE49-F238E27FC236}">
                <a16:creationId xmlns:a16="http://schemas.microsoft.com/office/drawing/2014/main" id="{40008D7C-8C3F-4F98-930A-02D19DAE38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800181" y="41275"/>
            <a:ext cx="1316038" cy="1098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 calcmode="lin" valueType="num">
                                      <p:cBhvr additive="base">
                                        <p:cTn id="1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
            <a:extLst>
              <a:ext uri="{FF2B5EF4-FFF2-40B4-BE49-F238E27FC236}">
                <a16:creationId xmlns:a16="http://schemas.microsoft.com/office/drawing/2014/main" id="{5D15909D-2071-4B73-AA16-13E5068A34E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32681" y="1676400"/>
            <a:ext cx="6878638"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3">
            <a:extLst>
              <a:ext uri="{FF2B5EF4-FFF2-40B4-BE49-F238E27FC236}">
                <a16:creationId xmlns:a16="http://schemas.microsoft.com/office/drawing/2014/main" id="{59F20602-4420-47E9-B4F6-5F3F8023704A}"/>
              </a:ext>
            </a:extLst>
          </p:cNvPr>
          <p:cNvSpPr txBox="1">
            <a:spLocks noChangeArrowheads="1"/>
          </p:cNvSpPr>
          <p:nvPr/>
        </p:nvSpPr>
        <p:spPr bwMode="auto">
          <a:xfrm>
            <a:off x="228600" y="185738"/>
            <a:ext cx="8915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Aft>
                <a:spcPts val="1200"/>
              </a:spcAft>
              <a:buSzPct val="120000"/>
              <a:buFont typeface="Arial" panose="020B0604020202020204" pitchFamily="34" charset="0"/>
              <a:buChar char="•"/>
              <a:defRPr sz="2000">
                <a:solidFill>
                  <a:schemeClr val="tx1"/>
                </a:solidFill>
                <a:latin typeface="Arial" panose="020B0604020202020204" pitchFamily="34" charset="0"/>
              </a:defRPr>
            </a:lvl1pPr>
            <a:lvl2pPr>
              <a:spcAft>
                <a:spcPts val="600"/>
              </a:spcAft>
              <a:buSzPct val="90000"/>
              <a:buFont typeface="Courier New" panose="02070309020205020404" pitchFamily="49" charset="0"/>
              <a:buChar char="o"/>
              <a:defRPr>
                <a:solidFill>
                  <a:schemeClr val="tx1"/>
                </a:solidFill>
                <a:latin typeface="Arial" panose="020B0604020202020204" pitchFamily="34" charset="0"/>
              </a:defRPr>
            </a:lvl2pPr>
            <a:lvl3pPr marL="1143000" indent="-228600">
              <a:spcAft>
                <a:spcPts val="600"/>
              </a:spcAft>
              <a:buFont typeface="Arial" panose="020B0604020202020204" pitchFamily="34" charset="0"/>
              <a:buChar char="‒"/>
              <a:defRPr sz="1600">
                <a:solidFill>
                  <a:schemeClr val="tx1"/>
                </a:solidFill>
                <a:latin typeface="Arial" panose="020B0604020202020204" pitchFamily="34" charset="0"/>
              </a:defRPr>
            </a:lvl3pPr>
            <a:lvl4pPr marL="1600200" indent="-228600">
              <a:spcAft>
                <a:spcPts val="600"/>
              </a:spcAft>
              <a:buFont typeface="Wingdings" panose="05000000000000000000" pitchFamily="2" charset="2"/>
              <a:buChar char="§"/>
              <a:defRPr sz="1400">
                <a:solidFill>
                  <a:schemeClr val="tx1"/>
                </a:solidFill>
                <a:latin typeface="Arial" panose="020B0604020202020204" pitchFamily="34" charset="0"/>
              </a:defRPr>
            </a:lvl4pPr>
            <a:lvl5pPr marL="2057400" indent="-228600">
              <a:spcAft>
                <a:spcPts val="600"/>
              </a:spcAft>
              <a:buSzPct val="90000"/>
              <a:buFont typeface="Arial" panose="020B0604020202020204" pitchFamily="34" charset="0"/>
              <a:buChar char="•"/>
              <a:defRPr sz="1200">
                <a:solidFill>
                  <a:schemeClr val="tx1"/>
                </a:solidFill>
                <a:latin typeface="Arial" panose="020B0604020202020204" pitchFamily="34" charset="0"/>
              </a:defRPr>
            </a:lvl5pPr>
            <a:lvl6pPr marL="25146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6pPr>
            <a:lvl7pPr marL="29718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7pPr>
            <a:lvl8pPr marL="34290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8pPr>
            <a:lvl9pPr marL="3886200" indent="-228600" eaLnBrk="0" fontAlgn="base" hangingPunct="0">
              <a:spcBef>
                <a:spcPct val="0"/>
              </a:spcBef>
              <a:spcAft>
                <a:spcPts val="600"/>
              </a:spcAft>
              <a:buSzPct val="90000"/>
              <a:buFont typeface="Arial" panose="020B0604020202020204" pitchFamily="34" charset="0"/>
              <a:buChar char="•"/>
              <a:defRPr sz="1200">
                <a:solidFill>
                  <a:schemeClr val="tx1"/>
                </a:solidFill>
                <a:latin typeface="Arial" panose="020B0604020202020204" pitchFamily="34" charset="0"/>
              </a:defRPr>
            </a:lvl9pPr>
          </a:lstStyle>
          <a:p>
            <a:pPr lvl="1" algn="ctr" eaLnBrk="1" hangingPunct="1">
              <a:spcAft>
                <a:spcPct val="0"/>
              </a:spcAft>
              <a:buSzTx/>
              <a:buFontTx/>
              <a:buNone/>
            </a:pPr>
            <a:r>
              <a:rPr lang="en-US" altLang="en-US" sz="3200">
                <a:solidFill>
                  <a:schemeClr val="bg1"/>
                </a:solidFill>
              </a:rPr>
              <a:t>Thank you! </a:t>
            </a:r>
          </a:p>
        </p:txBody>
      </p:sp>
      <p:sp>
        <p:nvSpPr>
          <p:cNvPr id="2" name="Slide Number Placeholder 1">
            <a:extLst>
              <a:ext uri="{FF2B5EF4-FFF2-40B4-BE49-F238E27FC236}">
                <a16:creationId xmlns:a16="http://schemas.microsoft.com/office/drawing/2014/main" id="{33E754B4-088A-40D2-9D11-C5D8991C19EC}"/>
              </a:ext>
            </a:extLst>
          </p:cNvPr>
          <p:cNvSpPr>
            <a:spLocks noGrp="1"/>
          </p:cNvSpPr>
          <p:nvPr>
            <p:ph type="sldNum" sz="quarter" idx="12"/>
          </p:nvPr>
        </p:nvSpPr>
        <p:spPr/>
        <p:txBody>
          <a:bodyPr/>
          <a:lstStyle/>
          <a:p>
            <a:pPr>
              <a:defRPr/>
            </a:pPr>
            <a:fld id="{0DABDD13-764F-4B0E-8B09-DA8AE0F16D2C}" type="slidenum">
              <a:rPr lang="en-US" altLang="en-US" smtClean="0"/>
              <a:pPr>
                <a:defRPr/>
              </a:pPr>
              <a:t>9</a:t>
            </a:fld>
            <a:endParaRPr lang="en-US" altLang="en-US"/>
          </a:p>
        </p:txBody>
      </p:sp>
      <p:sp>
        <p:nvSpPr>
          <p:cNvPr id="3" name="TextBox 2">
            <a:extLst>
              <a:ext uri="{FF2B5EF4-FFF2-40B4-BE49-F238E27FC236}">
                <a16:creationId xmlns:a16="http://schemas.microsoft.com/office/drawing/2014/main" id="{697F3A5F-7F40-E288-29A4-A7DC1091BB3A}"/>
              </a:ext>
            </a:extLst>
          </p:cNvPr>
          <p:cNvSpPr txBox="1"/>
          <p:nvPr/>
        </p:nvSpPr>
        <p:spPr>
          <a:xfrm>
            <a:off x="1246981" y="5368021"/>
            <a:ext cx="6878638" cy="646331"/>
          </a:xfrm>
          <a:prstGeom prst="rect">
            <a:avLst/>
          </a:prstGeom>
          <a:noFill/>
        </p:spPr>
        <p:txBody>
          <a:bodyPr wrap="square" rtlCol="0">
            <a:spAutoFit/>
          </a:bodyPr>
          <a:lstStyle/>
          <a:p>
            <a:r>
              <a:rPr lang="en-US" dirty="0"/>
              <a:t>e:		</a:t>
            </a:r>
            <a:r>
              <a:rPr lang="en-US" dirty="0">
                <a:hlinkClick r:id="rId4"/>
              </a:rPr>
              <a:t>kabir.duggal@columbia.edu</a:t>
            </a:r>
            <a:endParaRPr lang="en-US" dirty="0"/>
          </a:p>
          <a:p>
            <a:r>
              <a:rPr lang="en-US" dirty="0"/>
              <a:t>LinkedIn:	</a:t>
            </a:r>
            <a:r>
              <a:rPr lang="en-US" dirty="0">
                <a:hlinkClick r:id="rId5"/>
              </a:rPr>
              <a:t>https://www.linkedin.com/in/duggalkabir/</a:t>
            </a:r>
            <a:r>
              <a:rPr lang="en-US" dirty="0"/>
              <a:t> </a:t>
            </a:r>
          </a:p>
        </p:txBody>
      </p:sp>
    </p:spTree>
  </p:cSld>
  <p:clrMapOvr>
    <a:masterClrMapping/>
  </p:clrMapOvr>
</p:sld>
</file>

<file path=ppt/theme/theme1.xml><?xml version="1.0" encoding="utf-8"?>
<a:theme xmlns:a="http://schemas.openxmlformats.org/drawingml/2006/main" name="_AP 1">
  <a:themeElements>
    <a:clrScheme name="Custom 2">
      <a:dk1>
        <a:srgbClr val="414141"/>
      </a:dk1>
      <a:lt1>
        <a:sysClr val="window" lastClr="FFFFFF"/>
      </a:lt1>
      <a:dk2>
        <a:srgbClr val="002F6D"/>
      </a:dk2>
      <a:lt2>
        <a:srgbClr val="F8F8F8"/>
      </a:lt2>
      <a:accent1>
        <a:srgbClr val="002F6D"/>
      </a:accent1>
      <a:accent2>
        <a:srgbClr val="E07727"/>
      </a:accent2>
      <a:accent3>
        <a:srgbClr val="F1B51C"/>
      </a:accent3>
      <a:accent4>
        <a:srgbClr val="55B4E6"/>
      </a:accent4>
      <a:accent5>
        <a:srgbClr val="898B8E"/>
      </a:accent5>
      <a:accent6>
        <a:srgbClr val="608EB5"/>
      </a:accent6>
      <a:hlink>
        <a:srgbClr val="00A2D3"/>
      </a:hlink>
      <a:folHlink>
        <a:srgbClr val="6600C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452</Words>
  <Application>Microsoft Office PowerPoint</Application>
  <PresentationFormat>On-screen Show (4:3)</PresentationFormat>
  <Paragraphs>62</Paragraphs>
  <Slides>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Courier New</vt:lpstr>
      <vt:lpstr>Helvetica Neue</vt:lpstr>
      <vt:lpstr>Wingdings</vt:lpstr>
      <vt:lpstr>_AP 1</vt:lpstr>
      <vt:lpstr>DEIB &amp; ADR: Friend or Foe?</vt:lpstr>
      <vt:lpstr>So . . . what are these concepts?</vt:lpstr>
      <vt:lpstr>So what are these terms?</vt:lpstr>
      <vt:lpstr>Different Forms of Diversity</vt:lpstr>
      <vt:lpstr>Another perspective</vt:lpstr>
      <vt:lpstr>So . . . is there a problem?</vt:lpstr>
      <vt:lpstr>So . . . How is our Practice?</vt:lpstr>
      <vt:lpstr>Is this a broader problem?:  International Courts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Diversity &amp; International Arbitration:  What Dispute Settlement Systems Foster Greater Diversity &amp; Inclusion In International Investment &amp; Commercial Arbitration?</dc:title>
  <dc:creator>Duggal, Kabir</dc:creator>
  <cp:lastModifiedBy>Duggal, Kabir</cp:lastModifiedBy>
  <cp:revision>2</cp:revision>
  <dcterms:created xsi:type="dcterms:W3CDTF">1900-01-01T05:00:00Z</dcterms:created>
  <dcterms:modified xsi:type="dcterms:W3CDTF">2024-07-16T18:44:03Z</dcterms:modified>
</cp:coreProperties>
</file>